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9"/>
  </p:notesMasterIdLst>
  <p:handoutMasterIdLst>
    <p:handoutMasterId r:id="rId40"/>
  </p:handoutMasterIdLst>
  <p:sldIdLst>
    <p:sldId id="282" r:id="rId2"/>
    <p:sldId id="317" r:id="rId3"/>
    <p:sldId id="329" r:id="rId4"/>
    <p:sldId id="320" r:id="rId5"/>
    <p:sldId id="321" r:id="rId6"/>
    <p:sldId id="295" r:id="rId7"/>
    <p:sldId id="284" r:id="rId8"/>
    <p:sldId id="299" r:id="rId9"/>
    <p:sldId id="330" r:id="rId10"/>
    <p:sldId id="297" r:id="rId11"/>
    <p:sldId id="298" r:id="rId12"/>
    <p:sldId id="308" r:id="rId13"/>
    <p:sldId id="319" r:id="rId14"/>
    <p:sldId id="302" r:id="rId15"/>
    <p:sldId id="300" r:id="rId16"/>
    <p:sldId id="301" r:id="rId17"/>
    <p:sldId id="322" r:id="rId18"/>
    <p:sldId id="323" r:id="rId19"/>
    <p:sldId id="324" r:id="rId20"/>
    <p:sldId id="304" r:id="rId21"/>
    <p:sldId id="305" r:id="rId22"/>
    <p:sldId id="332" r:id="rId23"/>
    <p:sldId id="325" r:id="rId24"/>
    <p:sldId id="309" r:id="rId25"/>
    <p:sldId id="327" r:id="rId26"/>
    <p:sldId id="310" r:id="rId27"/>
    <p:sldId id="326" r:id="rId28"/>
    <p:sldId id="311" r:id="rId29"/>
    <p:sldId id="312" r:id="rId30"/>
    <p:sldId id="314" r:id="rId31"/>
    <p:sldId id="315" r:id="rId32"/>
    <p:sldId id="316" r:id="rId33"/>
    <p:sldId id="296" r:id="rId34"/>
    <p:sldId id="287" r:id="rId35"/>
    <p:sldId id="288" r:id="rId36"/>
    <p:sldId id="290" r:id="rId37"/>
    <p:sldId id="294" r:id="rId38"/>
  </p:sldIdLst>
  <p:sldSz cx="9144000" cy="5143500" type="screen16x9"/>
  <p:notesSz cx="6889750" cy="1002188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1C1"/>
    <a:srgbClr val="AA00AA"/>
    <a:srgbClr val="2FBEB8"/>
    <a:srgbClr val="FAC800"/>
    <a:srgbClr val="C864C8"/>
    <a:srgbClr val="E60028"/>
    <a:srgbClr val="00C8A0"/>
    <a:srgbClr val="50D2FF"/>
    <a:srgbClr val="000054"/>
    <a:srgbClr val="0078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31" autoAdjust="0"/>
    <p:restoredTop sz="78545" autoAdjust="0"/>
  </p:normalViewPr>
  <p:slideViewPr>
    <p:cSldViewPr snapToGrid="0" snapToObjects="1">
      <p:cViewPr varScale="1">
        <p:scale>
          <a:sx n="102" d="100"/>
          <a:sy n="102" d="100"/>
        </p:scale>
        <p:origin x="552" y="9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67" d="100"/>
          <a:sy n="67" d="100"/>
        </p:scale>
        <p:origin x="3120" y="7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5558" cy="501094"/>
          </a:xfrm>
          <a:prstGeom prst="rect">
            <a:avLst/>
          </a:prstGeom>
        </p:spPr>
        <p:txBody>
          <a:bodyPr vert="horz" lIns="96634" tIns="48317" rIns="96634" bIns="48317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02597" y="0"/>
            <a:ext cx="2985558" cy="501094"/>
          </a:xfrm>
          <a:prstGeom prst="rect">
            <a:avLst/>
          </a:prstGeom>
        </p:spPr>
        <p:txBody>
          <a:bodyPr vert="horz" lIns="96634" tIns="48317" rIns="96634" bIns="48317" rtlCol="0"/>
          <a:lstStyle>
            <a:lvl1pPr algn="r">
              <a:defRPr sz="1300"/>
            </a:lvl1pPr>
          </a:lstStyle>
          <a:p>
            <a:fld id="{57D558FA-DB6C-7C46-8A53-404FEABDFDE5}" type="datetimeFigureOut">
              <a:rPr lang="en-US" smtClean="0"/>
              <a:t>3/24/2020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519054"/>
            <a:ext cx="2985558" cy="501094"/>
          </a:xfrm>
          <a:prstGeom prst="rect">
            <a:avLst/>
          </a:prstGeom>
        </p:spPr>
        <p:txBody>
          <a:bodyPr vert="horz" lIns="96634" tIns="48317" rIns="96634" bIns="48317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02597" y="9519054"/>
            <a:ext cx="2985558" cy="501094"/>
          </a:xfrm>
          <a:prstGeom prst="rect">
            <a:avLst/>
          </a:prstGeom>
        </p:spPr>
        <p:txBody>
          <a:bodyPr vert="horz" lIns="96634" tIns="48317" rIns="96634" bIns="48317" rtlCol="0" anchor="b"/>
          <a:lstStyle>
            <a:lvl1pPr algn="r">
              <a:defRPr sz="1300"/>
            </a:lvl1pPr>
          </a:lstStyle>
          <a:p>
            <a:fld id="{05683868-CFAB-8849-9882-1BB49D8AED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4326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5558" cy="501094"/>
          </a:xfrm>
          <a:prstGeom prst="rect">
            <a:avLst/>
          </a:prstGeom>
        </p:spPr>
        <p:txBody>
          <a:bodyPr vert="horz" lIns="96634" tIns="48317" rIns="96634" bIns="48317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02597" y="0"/>
            <a:ext cx="2985558" cy="501094"/>
          </a:xfrm>
          <a:prstGeom prst="rect">
            <a:avLst/>
          </a:prstGeom>
        </p:spPr>
        <p:txBody>
          <a:bodyPr vert="horz" lIns="96634" tIns="48317" rIns="96634" bIns="48317" rtlCol="0"/>
          <a:lstStyle>
            <a:lvl1pPr algn="r">
              <a:defRPr sz="1300"/>
            </a:lvl1pPr>
          </a:lstStyle>
          <a:p>
            <a:fld id="{EFBDE379-ED5C-DD45-99D5-F4325B4D2E83}" type="datetimeFigureOut">
              <a:rPr lang="en-US" smtClean="0"/>
              <a:t>3/24/2020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80200" cy="37592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34" tIns="48317" rIns="96634" bIns="48317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975" y="4760397"/>
            <a:ext cx="5511800" cy="4509850"/>
          </a:xfrm>
          <a:prstGeom prst="rect">
            <a:avLst/>
          </a:prstGeom>
        </p:spPr>
        <p:txBody>
          <a:bodyPr vert="horz" lIns="96634" tIns="48317" rIns="96634" bIns="48317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519054"/>
            <a:ext cx="2985558" cy="501094"/>
          </a:xfrm>
          <a:prstGeom prst="rect">
            <a:avLst/>
          </a:prstGeom>
        </p:spPr>
        <p:txBody>
          <a:bodyPr vert="horz" lIns="96634" tIns="48317" rIns="96634" bIns="48317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02597" y="9519054"/>
            <a:ext cx="2985558" cy="501094"/>
          </a:xfrm>
          <a:prstGeom prst="rect">
            <a:avLst/>
          </a:prstGeom>
        </p:spPr>
        <p:txBody>
          <a:bodyPr vert="horz" lIns="96634" tIns="48317" rIns="96634" bIns="48317" rtlCol="0" anchor="b"/>
          <a:lstStyle>
            <a:lvl1pPr algn="r">
              <a:defRPr sz="1300"/>
            </a:lvl1pPr>
          </a:lstStyle>
          <a:p>
            <a:fld id="{67368731-C7E4-6F48-BB60-3D6BFE7FEB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1158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368731-C7E4-6F48-BB60-3D6BFE7FEB8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6176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368731-C7E4-6F48-BB60-3D6BFE7FEB8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6587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368731-C7E4-6F48-BB60-3D6BFE7FEB8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4038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368731-C7E4-6F48-BB60-3D6BFE7FEB8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5148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368731-C7E4-6F48-BB60-3D6BFE7FEB8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8172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368731-C7E4-6F48-BB60-3D6BFE7FEB8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8084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368731-C7E4-6F48-BB60-3D6BFE7FEB8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6211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368731-C7E4-6F48-BB60-3D6BFE7FEB8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757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368731-C7E4-6F48-BB60-3D6BFE7FEB8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85918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83169"/>
            <a:endParaRPr lang="en-AU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368731-C7E4-6F48-BB60-3D6BFE7FEB8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50530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368731-C7E4-6F48-BB60-3D6BFE7FEB8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9146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368731-C7E4-6F48-BB60-3D6BFE7FEB8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74557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368731-C7E4-6F48-BB60-3D6BFE7FEB8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35334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368731-C7E4-6F48-BB60-3D6BFE7FEB8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26923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368731-C7E4-6F48-BB60-3D6BFE7FEB8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67596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368731-C7E4-6F48-BB60-3D6BFE7FEB8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9280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368731-C7E4-6F48-BB60-3D6BFE7FEB8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7586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368731-C7E4-6F48-BB60-3D6BFE7FEB8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92964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368731-C7E4-6F48-BB60-3D6BFE7FEB8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70740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368731-C7E4-6F48-BB60-3D6BFE7FEB8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86481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368731-C7E4-6F48-BB60-3D6BFE7FEB8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79610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368731-C7E4-6F48-BB60-3D6BFE7FEB85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1215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7AFC6E-D358-0F49-AE76-6232A1B805B8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64853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368731-C7E4-6F48-BB60-3D6BFE7FEB85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03822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368731-C7E4-6F48-BB60-3D6BFE7FEB85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32242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368731-C7E4-6F48-BB60-3D6BFE7FEB85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11452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368731-C7E4-6F48-BB60-3D6BFE7FEB85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68069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368731-C7E4-6F48-BB60-3D6BFE7FEB85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34554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368731-C7E4-6F48-BB60-3D6BFE7FEB85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85790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368731-C7E4-6F48-BB60-3D6BFE7FEB85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76240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baseline="0" dirty="0" smtClean="0"/>
              <a:t>Send: https://www.qmhc.qld.gov.au/engage-enable/lived-experience-led-reform/peer-workforce</a:t>
            </a:r>
          </a:p>
          <a:p>
            <a:endParaRPr lang="en-AU" baseline="0" dirty="0" smtClean="0"/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368731-C7E4-6F48-BB60-3D6BFE7FEB85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7326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7AFC6E-D358-0F49-AE76-6232A1B805B8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8440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83169" fontAlgn="base">
              <a:spcBef>
                <a:spcPct val="30000"/>
              </a:spcBef>
              <a:spcAft>
                <a:spcPct val="0"/>
              </a:spcAft>
              <a:defRPr/>
            </a:pP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7AFC6E-D358-0F49-AE76-6232A1B805B8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8219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510613"/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001B27-2396-488A-8901-958A2B15FD1A}" type="slidenum">
              <a:rPr lang="en-AU" smtClean="0"/>
              <a:t>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503147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368731-C7E4-6F48-BB60-3D6BFE7FEB8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5503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83169"/>
            <a:endParaRPr lang="en-AU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368731-C7E4-6F48-BB60-3D6BFE7FEB8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5932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368731-C7E4-6F48-BB60-3D6BFE7FEB8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6440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microsoft.com/office/2007/relationships/hdphoto" Target="../media/hdphoto2.wdp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microsoft.com/office/2007/relationships/hdphoto" Target="../media/hdphoto3.wdp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05010" y="919203"/>
            <a:ext cx="3338990" cy="3314434"/>
          </a:xfrm>
          <a:prstGeom prst="rect">
            <a:avLst/>
          </a:prstGeom>
        </p:spPr>
      </p:pic>
      <p:sp>
        <p:nvSpPr>
          <p:cNvPr id="13" name="Rectangle 21"/>
          <p:cNvSpPr/>
          <p:nvPr userDrawn="1"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0" y="0"/>
                </a:moveTo>
                <a:lnTo>
                  <a:pt x="9144000" y="0"/>
                </a:lnTo>
                <a:lnTo>
                  <a:pt x="9144000" y="927817"/>
                </a:lnTo>
                <a:lnTo>
                  <a:pt x="8712888" y="927817"/>
                </a:lnTo>
                <a:lnTo>
                  <a:pt x="8712888" y="1287079"/>
                </a:lnTo>
                <a:lnTo>
                  <a:pt x="8000168" y="1287079"/>
                </a:lnTo>
                <a:lnTo>
                  <a:pt x="8000168" y="2045256"/>
                </a:lnTo>
                <a:lnTo>
                  <a:pt x="7422508" y="2045256"/>
                </a:lnTo>
                <a:lnTo>
                  <a:pt x="7422508" y="3106706"/>
                </a:lnTo>
                <a:lnTo>
                  <a:pt x="8000168" y="3106706"/>
                </a:lnTo>
                <a:lnTo>
                  <a:pt x="8000168" y="3861272"/>
                </a:lnTo>
                <a:lnTo>
                  <a:pt x="8712888" y="3861272"/>
                </a:lnTo>
                <a:lnTo>
                  <a:pt x="8712888" y="4232603"/>
                </a:lnTo>
                <a:lnTo>
                  <a:pt x="9144000" y="4232603"/>
                </a:lnTo>
                <a:lnTo>
                  <a:pt x="9144000" y="5143500"/>
                </a:lnTo>
                <a:lnTo>
                  <a:pt x="0" y="5143500"/>
                </a:lnTo>
                <a:close/>
              </a:path>
            </a:pathLst>
          </a:custGeom>
          <a:solidFill>
            <a:srgbClr val="000054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2"/>
          <p:cNvSpPr/>
          <p:nvPr userDrawn="1"/>
        </p:nvSpPr>
        <p:spPr>
          <a:xfrm>
            <a:off x="0" y="919203"/>
            <a:ext cx="1645173" cy="3314434"/>
          </a:xfrm>
          <a:custGeom>
            <a:avLst/>
            <a:gdLst/>
            <a:ahLst/>
            <a:cxnLst/>
            <a:rect l="l" t="t" r="r" b="b"/>
            <a:pathLst>
              <a:path w="1780657" h="3587388">
                <a:moveTo>
                  <a:pt x="0" y="0"/>
                </a:moveTo>
                <a:lnTo>
                  <a:pt x="169736" y="8571"/>
                </a:lnTo>
                <a:cubicBezTo>
                  <a:pt x="1074567" y="100462"/>
                  <a:pt x="1780657" y="864619"/>
                  <a:pt x="1780657" y="1793694"/>
                </a:cubicBezTo>
                <a:cubicBezTo>
                  <a:pt x="1780657" y="2722769"/>
                  <a:pt x="1074567" y="3486927"/>
                  <a:pt x="169736" y="3578817"/>
                </a:cubicBezTo>
                <a:lnTo>
                  <a:pt x="0" y="3587388"/>
                </a:lnTo>
                <a:close/>
              </a:path>
            </a:pathLst>
          </a:custGeom>
          <a:solidFill>
            <a:srgbClr val="E6002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34720" y="5938854"/>
            <a:ext cx="2133600" cy="273844"/>
          </a:xfrm>
          <a:prstGeom prst="rect">
            <a:avLst/>
          </a:prstGeom>
        </p:spPr>
        <p:txBody>
          <a:bodyPr/>
          <a:lstStyle/>
          <a:p>
            <a:fld id="{7AA84E91-7045-8940-9876-EF7F184A4EB5}" type="datetimeFigureOut">
              <a:rPr lang="en-US" smtClean="0"/>
              <a:t>3/24/2020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593885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550141"/>
            <a:ext cx="7820102" cy="1145165"/>
          </a:xfrm>
        </p:spPr>
        <p:txBody>
          <a:bodyPr>
            <a:normAutofit/>
          </a:bodyPr>
          <a:lstStyle>
            <a:lvl1pPr algn="l">
              <a:defRPr sz="3400">
                <a:solidFill>
                  <a:schemeClr val="bg1"/>
                </a:solidFill>
              </a:defRPr>
            </a:lvl1pPr>
          </a:lstStyle>
          <a:p>
            <a:r>
              <a:rPr lang="en-US" dirty="0">
                <a:solidFill>
                  <a:srgbClr val="7AE1AA"/>
                </a:solidFill>
              </a:rPr>
              <a:t>—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695306"/>
            <a:ext cx="7820102" cy="1314450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1018" y="4329266"/>
            <a:ext cx="1326397" cy="594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6436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1"/>
            <a:ext cx="9144000" cy="5143500"/>
          </a:xfrm>
          <a:prstGeom prst="rect">
            <a:avLst/>
          </a:prstGeom>
          <a:solidFill>
            <a:srgbClr val="EEDC00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AAFF"/>
              </a:solidFill>
            </a:endParaRPr>
          </a:p>
        </p:txBody>
      </p:sp>
      <p:sp>
        <p:nvSpPr>
          <p:cNvPr id="15" name="Rectangle 21"/>
          <p:cNvSpPr/>
          <p:nvPr userDrawn="1"/>
        </p:nvSpPr>
        <p:spPr>
          <a:xfrm rot="16200000" flipH="1">
            <a:off x="7069086" y="3262757"/>
            <a:ext cx="1288305" cy="2473188"/>
          </a:xfrm>
          <a:custGeom>
            <a:avLst/>
            <a:gdLst/>
            <a:ahLst/>
            <a:cxnLst/>
            <a:rect l="l" t="t" r="r" b="b"/>
            <a:pathLst>
              <a:path w="1863259" h="3576943">
                <a:moveTo>
                  <a:pt x="1396645" y="0"/>
                </a:moveTo>
                <a:lnTo>
                  <a:pt x="1863259" y="0"/>
                </a:lnTo>
                <a:lnTo>
                  <a:pt x="1863259" y="3576943"/>
                </a:lnTo>
                <a:lnTo>
                  <a:pt x="1396645" y="3576943"/>
                </a:lnTo>
                <a:lnTo>
                  <a:pt x="1396645" y="3175032"/>
                </a:lnTo>
                <a:lnTo>
                  <a:pt x="625231" y="3175032"/>
                </a:lnTo>
                <a:lnTo>
                  <a:pt x="625231" y="2358325"/>
                </a:lnTo>
                <a:lnTo>
                  <a:pt x="0" y="2358325"/>
                </a:lnTo>
                <a:lnTo>
                  <a:pt x="0" y="1209463"/>
                </a:lnTo>
                <a:lnTo>
                  <a:pt x="625231" y="1209463"/>
                </a:lnTo>
                <a:lnTo>
                  <a:pt x="625231" y="388848"/>
                </a:lnTo>
                <a:lnTo>
                  <a:pt x="1396645" y="388848"/>
                </a:lnTo>
                <a:close/>
              </a:path>
            </a:pathLst>
          </a:custGeom>
          <a:solidFill>
            <a:srgbClr val="E60028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2"/>
          <p:cNvSpPr/>
          <p:nvPr userDrawn="1"/>
        </p:nvSpPr>
        <p:spPr>
          <a:xfrm rot="16200000" flipH="1">
            <a:off x="7101252" y="-624605"/>
            <a:ext cx="1231191" cy="2480408"/>
          </a:xfrm>
          <a:custGeom>
            <a:avLst/>
            <a:gdLst/>
            <a:ahLst/>
            <a:cxnLst/>
            <a:rect l="l" t="t" r="r" b="b"/>
            <a:pathLst>
              <a:path w="1780657" h="3587388">
                <a:moveTo>
                  <a:pt x="0" y="0"/>
                </a:moveTo>
                <a:lnTo>
                  <a:pt x="169736" y="8571"/>
                </a:lnTo>
                <a:cubicBezTo>
                  <a:pt x="1074567" y="100462"/>
                  <a:pt x="1780657" y="864619"/>
                  <a:pt x="1780657" y="1793694"/>
                </a:cubicBezTo>
                <a:cubicBezTo>
                  <a:pt x="1780657" y="2722769"/>
                  <a:pt x="1074567" y="3486927"/>
                  <a:pt x="169736" y="3578817"/>
                </a:cubicBezTo>
                <a:lnTo>
                  <a:pt x="0" y="3587388"/>
                </a:lnTo>
                <a:close/>
              </a:path>
            </a:pathLst>
          </a:custGeom>
          <a:solidFill>
            <a:srgbClr val="0000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158488"/>
            <a:ext cx="7497956" cy="1856329"/>
          </a:xfrm>
        </p:spPr>
        <p:txBody>
          <a:bodyPr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>
                <a:solidFill>
                  <a:srgbClr val="000054"/>
                </a:solidFill>
              </a:defRPr>
            </a:lvl1pPr>
          </a:lstStyle>
          <a:p>
            <a:r>
              <a:rPr lang="en-US" dirty="0">
                <a:solidFill>
                  <a:srgbClr val="E60028"/>
                </a:solidFill>
              </a:rPr>
              <a:t>—</a:t>
            </a:r>
            <a:r>
              <a:rPr lang="en-US" dirty="0"/>
              <a:t/>
            </a:r>
            <a:br>
              <a:rPr lang="en-US" dirty="0"/>
            </a:br>
            <a:r>
              <a:rPr lang="en-AU" dirty="0"/>
              <a:t>Breaker statement </a:t>
            </a:r>
            <a:br>
              <a:rPr lang="en-AU" dirty="0"/>
            </a:br>
            <a:r>
              <a:rPr lang="en-AU" dirty="0"/>
              <a:t>to be placed here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014816"/>
            <a:ext cx="7497956" cy="1072839"/>
          </a:xfrm>
        </p:spPr>
        <p:txBody>
          <a:bodyPr/>
          <a:lstStyle>
            <a:lvl1pPr marL="0" indent="0" algn="l">
              <a:buNone/>
              <a:defRPr>
                <a:solidFill>
                  <a:srgbClr val="000054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-421268" y="27878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2331" y="4329266"/>
            <a:ext cx="1326397" cy="594137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4432760" y="4911571"/>
            <a:ext cx="278705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9E4DEE52-25AF-7B49-B9FC-7562266B64DE}" type="slidenum">
              <a:rPr lang="en-US" sz="600" smtClean="0">
                <a:solidFill>
                  <a:srgbClr val="000000"/>
                </a:solidFill>
                <a:latin typeface="Arial"/>
                <a:cs typeface="Arial"/>
              </a:rPr>
              <a:pPr/>
              <a:t>‹#›</a:t>
            </a:fld>
            <a:endParaRPr lang="en-US" sz="600" dirty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644434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1"/>
            <a:ext cx="9144000" cy="5143500"/>
          </a:xfrm>
          <a:prstGeom prst="rect">
            <a:avLst/>
          </a:prstGeom>
          <a:solidFill>
            <a:srgbClr val="E60028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AAFF"/>
              </a:solidFill>
            </a:endParaRPr>
          </a:p>
        </p:txBody>
      </p:sp>
      <p:sp>
        <p:nvSpPr>
          <p:cNvPr id="15" name="Rectangle 21"/>
          <p:cNvSpPr/>
          <p:nvPr userDrawn="1"/>
        </p:nvSpPr>
        <p:spPr>
          <a:xfrm rot="16200000" flipH="1">
            <a:off x="7069086" y="3262757"/>
            <a:ext cx="1288305" cy="2473188"/>
          </a:xfrm>
          <a:custGeom>
            <a:avLst/>
            <a:gdLst/>
            <a:ahLst/>
            <a:cxnLst/>
            <a:rect l="l" t="t" r="r" b="b"/>
            <a:pathLst>
              <a:path w="1863259" h="3576943">
                <a:moveTo>
                  <a:pt x="1396645" y="0"/>
                </a:moveTo>
                <a:lnTo>
                  <a:pt x="1863259" y="0"/>
                </a:lnTo>
                <a:lnTo>
                  <a:pt x="1863259" y="3576943"/>
                </a:lnTo>
                <a:lnTo>
                  <a:pt x="1396645" y="3576943"/>
                </a:lnTo>
                <a:lnTo>
                  <a:pt x="1396645" y="3175032"/>
                </a:lnTo>
                <a:lnTo>
                  <a:pt x="625231" y="3175032"/>
                </a:lnTo>
                <a:lnTo>
                  <a:pt x="625231" y="2358325"/>
                </a:lnTo>
                <a:lnTo>
                  <a:pt x="0" y="2358325"/>
                </a:lnTo>
                <a:lnTo>
                  <a:pt x="0" y="1209463"/>
                </a:lnTo>
                <a:lnTo>
                  <a:pt x="625231" y="1209463"/>
                </a:lnTo>
                <a:lnTo>
                  <a:pt x="625231" y="388848"/>
                </a:lnTo>
                <a:lnTo>
                  <a:pt x="1396645" y="388848"/>
                </a:lnTo>
                <a:close/>
              </a:path>
            </a:pathLst>
          </a:custGeom>
          <a:solidFill>
            <a:srgbClr val="000054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2"/>
          <p:cNvSpPr/>
          <p:nvPr userDrawn="1"/>
        </p:nvSpPr>
        <p:spPr>
          <a:xfrm rot="16200000" flipH="1">
            <a:off x="7101252" y="-624605"/>
            <a:ext cx="1231191" cy="2480408"/>
          </a:xfrm>
          <a:custGeom>
            <a:avLst/>
            <a:gdLst/>
            <a:ahLst/>
            <a:cxnLst/>
            <a:rect l="l" t="t" r="r" b="b"/>
            <a:pathLst>
              <a:path w="1780657" h="3587388">
                <a:moveTo>
                  <a:pt x="0" y="0"/>
                </a:moveTo>
                <a:lnTo>
                  <a:pt x="169736" y="8571"/>
                </a:lnTo>
                <a:cubicBezTo>
                  <a:pt x="1074567" y="100462"/>
                  <a:pt x="1780657" y="864619"/>
                  <a:pt x="1780657" y="1793694"/>
                </a:cubicBezTo>
                <a:cubicBezTo>
                  <a:pt x="1780657" y="2722769"/>
                  <a:pt x="1074567" y="3486927"/>
                  <a:pt x="169736" y="3578817"/>
                </a:cubicBezTo>
                <a:lnTo>
                  <a:pt x="0" y="3587388"/>
                </a:lnTo>
                <a:close/>
              </a:path>
            </a:pathLst>
          </a:custGeom>
          <a:solidFill>
            <a:srgbClr val="C864C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158489"/>
            <a:ext cx="7497956" cy="1856327"/>
          </a:xfrm>
        </p:spPr>
        <p:txBody>
          <a:bodyPr>
            <a:noAutofit/>
          </a:bodyPr>
          <a:lstStyle>
            <a:lvl1pPr algn="l">
              <a:defRPr sz="3400">
                <a:solidFill>
                  <a:schemeClr val="bg1"/>
                </a:solidFill>
              </a:defRPr>
            </a:lvl1pPr>
          </a:lstStyle>
          <a:p>
            <a:r>
              <a:rPr lang="en-US" dirty="0">
                <a:solidFill>
                  <a:srgbClr val="C864C8"/>
                </a:solidFill>
              </a:rPr>
              <a:t>—</a:t>
            </a:r>
            <a:r>
              <a:rPr lang="en-US" dirty="0"/>
              <a:t/>
            </a:r>
            <a:br>
              <a:rPr lang="en-US" dirty="0"/>
            </a:br>
            <a:r>
              <a:rPr lang="en-AU" dirty="0"/>
              <a:t>Breaker statement </a:t>
            </a:r>
            <a:br>
              <a:rPr lang="en-AU" dirty="0"/>
            </a:br>
            <a:r>
              <a:rPr lang="en-AU" dirty="0"/>
              <a:t>to be placed here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018804"/>
            <a:ext cx="7497956" cy="1072839"/>
          </a:xfrm>
        </p:spPr>
        <p:txBody>
          <a:bodyPr/>
          <a:lstStyle>
            <a:lvl1pPr marL="0" indent="0" algn="l">
              <a:buNone/>
              <a:defRPr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-421268" y="27878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2331" y="4329266"/>
            <a:ext cx="1326397" cy="594137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4432760" y="4911571"/>
            <a:ext cx="278705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9E4DEE52-25AF-7B49-B9FC-7562266B64DE}" type="slidenum">
              <a:rPr lang="en-US" sz="600" smtClean="0">
                <a:solidFill>
                  <a:srgbClr val="FFFFFF"/>
                </a:solidFill>
                <a:latin typeface="Arial"/>
                <a:cs typeface="Arial"/>
              </a:rPr>
              <a:pPr/>
              <a:t>‹#›</a:t>
            </a:fld>
            <a:endParaRPr lang="en-US" sz="600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40908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56781"/>
            <a:ext cx="3866995" cy="2186878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rgbClr val="000000"/>
                </a:solidFill>
              </a:defRPr>
            </a:lvl1pPr>
            <a:lvl2pPr marL="457200" indent="0">
              <a:buNone/>
              <a:defRPr>
                <a:solidFill>
                  <a:srgbClr val="000000"/>
                </a:solidFill>
              </a:defRPr>
            </a:lvl2pPr>
            <a:lvl3pPr marL="914400" indent="0">
              <a:buNone/>
              <a:defRPr>
                <a:solidFill>
                  <a:srgbClr val="000000"/>
                </a:solidFill>
              </a:defRPr>
            </a:lvl3pPr>
            <a:lvl4pPr marL="1371600" indent="0">
              <a:buNone/>
              <a:defRPr>
                <a:solidFill>
                  <a:srgbClr val="000000"/>
                </a:solidFill>
              </a:defRPr>
            </a:lvl4pPr>
            <a:lvl5pPr marL="1828800" indent="0">
              <a:buNone/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457200" y="107532"/>
            <a:ext cx="7261922" cy="1111885"/>
          </a:xfrm>
        </p:spPr>
        <p:txBody>
          <a:bodyPr/>
          <a:lstStyle/>
          <a:p>
            <a:r>
              <a:rPr lang="en-US" dirty="0">
                <a:solidFill>
                  <a:srgbClr val="FAC800"/>
                </a:solidFill>
              </a:rPr>
              <a:t>—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/>
          </p:nvPr>
        </p:nvSpPr>
        <p:spPr>
          <a:xfrm>
            <a:off x="457200" y="1307905"/>
            <a:ext cx="7261922" cy="575411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4"/>
          </p:nvPr>
        </p:nvSpPr>
        <p:spPr>
          <a:xfrm>
            <a:off x="4589346" y="2056781"/>
            <a:ext cx="3866995" cy="2186878"/>
          </a:xfrm>
        </p:spPr>
        <p:txBody>
          <a:bodyPr>
            <a:normAutofit/>
          </a:bodyPr>
          <a:lstStyle>
            <a:lvl1pPr marL="285750" indent="-285750">
              <a:buClr>
                <a:srgbClr val="FAC800"/>
              </a:buClr>
              <a:buFont typeface="Lucida Grande"/>
              <a:buChar char="—"/>
              <a:defRPr sz="1200">
                <a:solidFill>
                  <a:srgbClr val="000000"/>
                </a:solidFill>
              </a:defRPr>
            </a:lvl1pPr>
            <a:lvl2pPr marL="457200" indent="0">
              <a:buNone/>
              <a:defRPr sz="1200">
                <a:solidFill>
                  <a:srgbClr val="000000"/>
                </a:solidFill>
              </a:defRPr>
            </a:lvl2pPr>
            <a:lvl3pPr marL="914400" indent="0">
              <a:buNone/>
              <a:defRPr>
                <a:solidFill>
                  <a:srgbClr val="000000"/>
                </a:solidFill>
              </a:defRPr>
            </a:lvl3pPr>
            <a:lvl4pPr marL="1371600" indent="0">
              <a:buNone/>
              <a:defRPr>
                <a:solidFill>
                  <a:srgbClr val="000000"/>
                </a:solidFill>
              </a:defRPr>
            </a:lvl4pPr>
            <a:lvl5pPr marL="1828800" indent="0">
              <a:buNone/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5981749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 with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0"/>
            <a:ext cx="6202556" cy="1111885"/>
          </a:xfrm>
        </p:spPr>
        <p:txBody>
          <a:bodyPr>
            <a:noAutofit/>
          </a:bodyPr>
          <a:lstStyle>
            <a:lvl1pPr>
              <a:defRPr sz="2200"/>
            </a:lvl1pPr>
          </a:lstStyle>
          <a:p>
            <a:r>
              <a:rPr lang="en-US" dirty="0">
                <a:solidFill>
                  <a:srgbClr val="C864C8"/>
                </a:solidFill>
              </a:rPr>
              <a:t>—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Click to edit Master title style</a:t>
            </a:r>
          </a:p>
        </p:txBody>
      </p:sp>
      <p:sp>
        <p:nvSpPr>
          <p:cNvPr id="8" name="Rectangle 21"/>
          <p:cNvSpPr/>
          <p:nvPr userDrawn="1"/>
        </p:nvSpPr>
        <p:spPr>
          <a:xfrm rot="5400000">
            <a:off x="8023763" y="4480464"/>
            <a:ext cx="454178" cy="871895"/>
          </a:xfrm>
          <a:custGeom>
            <a:avLst/>
            <a:gdLst/>
            <a:ahLst/>
            <a:cxnLst/>
            <a:rect l="l" t="t" r="r" b="b"/>
            <a:pathLst>
              <a:path w="1863259" h="3576943">
                <a:moveTo>
                  <a:pt x="1396645" y="0"/>
                </a:moveTo>
                <a:lnTo>
                  <a:pt x="1863259" y="0"/>
                </a:lnTo>
                <a:lnTo>
                  <a:pt x="1863259" y="3576943"/>
                </a:lnTo>
                <a:lnTo>
                  <a:pt x="1396645" y="3576943"/>
                </a:lnTo>
                <a:lnTo>
                  <a:pt x="1396645" y="3175032"/>
                </a:lnTo>
                <a:lnTo>
                  <a:pt x="625231" y="3175032"/>
                </a:lnTo>
                <a:lnTo>
                  <a:pt x="625231" y="2358325"/>
                </a:lnTo>
                <a:lnTo>
                  <a:pt x="0" y="2358325"/>
                </a:lnTo>
                <a:lnTo>
                  <a:pt x="0" y="1209463"/>
                </a:lnTo>
                <a:lnTo>
                  <a:pt x="625231" y="1209463"/>
                </a:lnTo>
                <a:lnTo>
                  <a:pt x="625231" y="388848"/>
                </a:lnTo>
                <a:lnTo>
                  <a:pt x="1396645" y="388848"/>
                </a:lnTo>
                <a:close/>
              </a:path>
            </a:pathLst>
          </a:custGeom>
          <a:solidFill>
            <a:srgbClr val="C864C8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726765" y="1727936"/>
            <a:ext cx="1177925" cy="1177925"/>
          </a:xfrm>
          <a:prstGeom prst="ellipse">
            <a:avLst/>
          </a:prstGeom>
        </p:spPr>
        <p:txBody>
          <a:bodyPr>
            <a:noAutofit/>
          </a:bodyPr>
          <a:lstStyle>
            <a:lvl1pPr marL="0" indent="0">
              <a:buNone/>
              <a:defRPr sz="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4"/>
          </p:nvPr>
        </p:nvSpPr>
        <p:spPr>
          <a:xfrm>
            <a:off x="726765" y="2954881"/>
            <a:ext cx="2336180" cy="378445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rgbClr val="000054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5"/>
          </p:nvPr>
        </p:nvSpPr>
        <p:spPr>
          <a:xfrm>
            <a:off x="726765" y="3333326"/>
            <a:ext cx="2332038" cy="606772"/>
          </a:xfrm>
        </p:spPr>
        <p:txBody>
          <a:bodyPr>
            <a:noAutofit/>
          </a:bodyPr>
          <a:lstStyle>
            <a:lvl1pPr marL="0" indent="0">
              <a:buNone/>
              <a:defRPr sz="1000">
                <a:solidFill>
                  <a:srgbClr val="00000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3" name="Picture Placeholder 10"/>
          <p:cNvSpPr>
            <a:spLocks noGrp="1"/>
          </p:cNvSpPr>
          <p:nvPr>
            <p:ph type="pic" sz="quarter" idx="16"/>
          </p:nvPr>
        </p:nvSpPr>
        <p:spPr>
          <a:xfrm>
            <a:off x="3347864" y="1727936"/>
            <a:ext cx="1177925" cy="1177925"/>
          </a:xfrm>
          <a:prstGeom prst="ellipse">
            <a:avLst/>
          </a:prstGeom>
        </p:spPr>
        <p:txBody>
          <a:bodyPr>
            <a:noAutofit/>
          </a:bodyPr>
          <a:lstStyle>
            <a:lvl1pPr marL="0" indent="0">
              <a:buNone/>
              <a:defRPr sz="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Text Placeholder 20"/>
          <p:cNvSpPr>
            <a:spLocks noGrp="1"/>
          </p:cNvSpPr>
          <p:nvPr>
            <p:ph type="body" sz="quarter" idx="17"/>
          </p:nvPr>
        </p:nvSpPr>
        <p:spPr>
          <a:xfrm>
            <a:off x="3347864" y="2954881"/>
            <a:ext cx="2336180" cy="378445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rgbClr val="000054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5" name="Text Placeholder 22"/>
          <p:cNvSpPr>
            <a:spLocks noGrp="1"/>
          </p:cNvSpPr>
          <p:nvPr>
            <p:ph type="body" sz="quarter" idx="18"/>
          </p:nvPr>
        </p:nvSpPr>
        <p:spPr>
          <a:xfrm>
            <a:off x="3347864" y="3333326"/>
            <a:ext cx="2332038" cy="606772"/>
          </a:xfrm>
        </p:spPr>
        <p:txBody>
          <a:bodyPr>
            <a:noAutofit/>
          </a:bodyPr>
          <a:lstStyle>
            <a:lvl1pPr marL="0" indent="0">
              <a:buNone/>
              <a:defRPr sz="1000">
                <a:solidFill>
                  <a:srgbClr val="00000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6" name="Picture Placeholder 10"/>
          <p:cNvSpPr>
            <a:spLocks noGrp="1"/>
          </p:cNvSpPr>
          <p:nvPr>
            <p:ph type="pic" sz="quarter" idx="19"/>
          </p:nvPr>
        </p:nvSpPr>
        <p:spPr>
          <a:xfrm>
            <a:off x="5940152" y="1727936"/>
            <a:ext cx="1177925" cy="1177925"/>
          </a:xfrm>
          <a:prstGeom prst="ellipse">
            <a:avLst/>
          </a:prstGeom>
        </p:spPr>
        <p:txBody>
          <a:bodyPr>
            <a:noAutofit/>
          </a:bodyPr>
          <a:lstStyle>
            <a:lvl1pPr marL="0" indent="0">
              <a:buNone/>
              <a:defRPr sz="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Text Placeholder 20"/>
          <p:cNvSpPr>
            <a:spLocks noGrp="1"/>
          </p:cNvSpPr>
          <p:nvPr>
            <p:ph type="body" sz="quarter" idx="20"/>
          </p:nvPr>
        </p:nvSpPr>
        <p:spPr>
          <a:xfrm>
            <a:off x="5940152" y="2954881"/>
            <a:ext cx="2336180" cy="378445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rgbClr val="000054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8" name="Text Placeholder 22"/>
          <p:cNvSpPr>
            <a:spLocks noGrp="1"/>
          </p:cNvSpPr>
          <p:nvPr>
            <p:ph type="body" sz="quarter" idx="21"/>
          </p:nvPr>
        </p:nvSpPr>
        <p:spPr>
          <a:xfrm>
            <a:off x="5940152" y="3333326"/>
            <a:ext cx="2332038" cy="606772"/>
          </a:xfrm>
        </p:spPr>
        <p:txBody>
          <a:bodyPr>
            <a:noAutofit/>
          </a:bodyPr>
          <a:lstStyle>
            <a:lvl1pPr marL="0" indent="0">
              <a:buNone/>
              <a:defRPr sz="1000">
                <a:solidFill>
                  <a:srgbClr val="00000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510532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ree Content with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0" y="1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AAFF"/>
              </a:solidFill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726765" y="696139"/>
            <a:ext cx="2073430" cy="207343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4"/>
          </p:nvPr>
        </p:nvSpPr>
        <p:spPr>
          <a:xfrm>
            <a:off x="726765" y="2954881"/>
            <a:ext cx="2336180" cy="378445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rgbClr val="000054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5"/>
          </p:nvPr>
        </p:nvSpPr>
        <p:spPr>
          <a:xfrm>
            <a:off x="726765" y="3333326"/>
            <a:ext cx="2332038" cy="935114"/>
          </a:xfrm>
        </p:spPr>
        <p:txBody>
          <a:bodyPr>
            <a:noAutofit/>
          </a:bodyPr>
          <a:lstStyle>
            <a:lvl1pPr marL="0" indent="0">
              <a:buNone/>
              <a:defRPr sz="1000">
                <a:solidFill>
                  <a:srgbClr val="00000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112" y="4329266"/>
            <a:ext cx="1357693" cy="608155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22" hasCustomPrompt="1"/>
          </p:nvPr>
        </p:nvSpPr>
        <p:spPr>
          <a:xfrm>
            <a:off x="867472" y="1375356"/>
            <a:ext cx="1932723" cy="923034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 b="1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>
                <a:solidFill>
                  <a:srgbClr val="AA00AA"/>
                </a:solidFill>
              </a:defRPr>
            </a:lvl2pPr>
            <a:lvl3pPr marL="914400" indent="0">
              <a:buFontTx/>
              <a:buNone/>
              <a:defRPr>
                <a:solidFill>
                  <a:srgbClr val="AA00AA"/>
                </a:solidFill>
              </a:defRPr>
            </a:lvl3pPr>
            <a:lvl4pPr marL="1371600" indent="0">
              <a:buFontTx/>
              <a:buNone/>
              <a:defRPr>
                <a:solidFill>
                  <a:srgbClr val="AA00AA"/>
                </a:solidFill>
              </a:defRPr>
            </a:lvl4pPr>
            <a:lvl5pPr marL="1828800" indent="0">
              <a:buFontTx/>
              <a:buNone/>
              <a:defRPr>
                <a:solidFill>
                  <a:srgbClr val="AA00AA"/>
                </a:solidFill>
              </a:defRPr>
            </a:lvl5pPr>
          </a:lstStyle>
          <a:p>
            <a:pPr lvl="0"/>
            <a:r>
              <a:rPr lang="en-US" dirty="0"/>
              <a:t>—</a:t>
            </a:r>
            <a:br>
              <a:rPr lang="en-US" dirty="0"/>
            </a:br>
            <a:r>
              <a:rPr lang="en-US" dirty="0"/>
              <a:t>Click to edit Master text styles</a:t>
            </a:r>
          </a:p>
        </p:txBody>
      </p:sp>
      <p:sp>
        <p:nvSpPr>
          <p:cNvPr id="43" name="Picture Placeholder 10"/>
          <p:cNvSpPr>
            <a:spLocks noGrp="1"/>
          </p:cNvSpPr>
          <p:nvPr>
            <p:ph type="pic" sz="quarter" idx="23"/>
          </p:nvPr>
        </p:nvSpPr>
        <p:spPr>
          <a:xfrm>
            <a:off x="3491880" y="696139"/>
            <a:ext cx="2073430" cy="207343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4" name="Text Placeholder 20"/>
          <p:cNvSpPr>
            <a:spLocks noGrp="1"/>
          </p:cNvSpPr>
          <p:nvPr>
            <p:ph type="body" sz="quarter" idx="24"/>
          </p:nvPr>
        </p:nvSpPr>
        <p:spPr>
          <a:xfrm>
            <a:off x="3491880" y="2954881"/>
            <a:ext cx="2336180" cy="378445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rgbClr val="000054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5" name="Text Placeholder 22"/>
          <p:cNvSpPr>
            <a:spLocks noGrp="1"/>
          </p:cNvSpPr>
          <p:nvPr>
            <p:ph type="body" sz="quarter" idx="25"/>
          </p:nvPr>
        </p:nvSpPr>
        <p:spPr>
          <a:xfrm>
            <a:off x="3491880" y="3333326"/>
            <a:ext cx="2332038" cy="935114"/>
          </a:xfrm>
        </p:spPr>
        <p:txBody>
          <a:bodyPr>
            <a:noAutofit/>
          </a:bodyPr>
          <a:lstStyle>
            <a:lvl1pPr marL="0" indent="0">
              <a:buNone/>
              <a:defRPr sz="1000">
                <a:solidFill>
                  <a:srgbClr val="00000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6" name="Text Placeholder 3"/>
          <p:cNvSpPr>
            <a:spLocks noGrp="1"/>
          </p:cNvSpPr>
          <p:nvPr>
            <p:ph type="body" sz="quarter" idx="26" hasCustomPrompt="1"/>
          </p:nvPr>
        </p:nvSpPr>
        <p:spPr>
          <a:xfrm>
            <a:off x="3632587" y="1375356"/>
            <a:ext cx="1932723" cy="923034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 b="1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>
                <a:solidFill>
                  <a:srgbClr val="AA00AA"/>
                </a:solidFill>
              </a:defRPr>
            </a:lvl2pPr>
            <a:lvl3pPr marL="914400" indent="0">
              <a:buFontTx/>
              <a:buNone/>
              <a:defRPr>
                <a:solidFill>
                  <a:srgbClr val="AA00AA"/>
                </a:solidFill>
              </a:defRPr>
            </a:lvl3pPr>
            <a:lvl4pPr marL="1371600" indent="0">
              <a:buFontTx/>
              <a:buNone/>
              <a:defRPr>
                <a:solidFill>
                  <a:srgbClr val="AA00AA"/>
                </a:solidFill>
              </a:defRPr>
            </a:lvl4pPr>
            <a:lvl5pPr marL="1828800" indent="0">
              <a:buFontTx/>
              <a:buNone/>
              <a:defRPr>
                <a:solidFill>
                  <a:srgbClr val="AA00AA"/>
                </a:solidFill>
              </a:defRPr>
            </a:lvl5pPr>
          </a:lstStyle>
          <a:p>
            <a:pPr lvl="0"/>
            <a:r>
              <a:rPr lang="en-US" dirty="0"/>
              <a:t>—</a:t>
            </a:r>
            <a:br>
              <a:rPr lang="en-US" dirty="0"/>
            </a:br>
            <a:r>
              <a:rPr lang="en-US" dirty="0"/>
              <a:t>Click to edit Master text styles</a:t>
            </a:r>
          </a:p>
        </p:txBody>
      </p:sp>
      <p:sp>
        <p:nvSpPr>
          <p:cNvPr id="47" name="Picture Placeholder 10"/>
          <p:cNvSpPr>
            <a:spLocks noGrp="1"/>
          </p:cNvSpPr>
          <p:nvPr>
            <p:ph type="pic" sz="quarter" idx="27"/>
          </p:nvPr>
        </p:nvSpPr>
        <p:spPr>
          <a:xfrm>
            <a:off x="6300192" y="696139"/>
            <a:ext cx="2073430" cy="207343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8" name="Text Placeholder 20"/>
          <p:cNvSpPr>
            <a:spLocks noGrp="1"/>
          </p:cNvSpPr>
          <p:nvPr>
            <p:ph type="body" sz="quarter" idx="28"/>
          </p:nvPr>
        </p:nvSpPr>
        <p:spPr>
          <a:xfrm>
            <a:off x="6300192" y="2954881"/>
            <a:ext cx="2336180" cy="378445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rgbClr val="000054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9" name="Text Placeholder 22"/>
          <p:cNvSpPr>
            <a:spLocks noGrp="1"/>
          </p:cNvSpPr>
          <p:nvPr>
            <p:ph type="body" sz="quarter" idx="29"/>
          </p:nvPr>
        </p:nvSpPr>
        <p:spPr>
          <a:xfrm>
            <a:off x="6300192" y="3333326"/>
            <a:ext cx="2332038" cy="935113"/>
          </a:xfrm>
        </p:spPr>
        <p:txBody>
          <a:bodyPr>
            <a:noAutofit/>
          </a:bodyPr>
          <a:lstStyle>
            <a:lvl1pPr marL="0" indent="0">
              <a:buNone/>
              <a:defRPr sz="1000">
                <a:solidFill>
                  <a:srgbClr val="00000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0" name="Text Placeholder 3"/>
          <p:cNvSpPr>
            <a:spLocks noGrp="1"/>
          </p:cNvSpPr>
          <p:nvPr>
            <p:ph type="body" sz="quarter" idx="30" hasCustomPrompt="1"/>
          </p:nvPr>
        </p:nvSpPr>
        <p:spPr>
          <a:xfrm>
            <a:off x="6440899" y="1375356"/>
            <a:ext cx="1932723" cy="923034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 b="1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>
                <a:solidFill>
                  <a:srgbClr val="AA00AA"/>
                </a:solidFill>
              </a:defRPr>
            </a:lvl2pPr>
            <a:lvl3pPr marL="914400" indent="0">
              <a:buFontTx/>
              <a:buNone/>
              <a:defRPr>
                <a:solidFill>
                  <a:srgbClr val="AA00AA"/>
                </a:solidFill>
              </a:defRPr>
            </a:lvl3pPr>
            <a:lvl4pPr marL="1371600" indent="0">
              <a:buFontTx/>
              <a:buNone/>
              <a:defRPr>
                <a:solidFill>
                  <a:srgbClr val="AA00AA"/>
                </a:solidFill>
              </a:defRPr>
            </a:lvl4pPr>
            <a:lvl5pPr marL="1828800" indent="0">
              <a:buFontTx/>
              <a:buNone/>
              <a:defRPr>
                <a:solidFill>
                  <a:srgbClr val="AA00AA"/>
                </a:solidFill>
              </a:defRPr>
            </a:lvl5pPr>
          </a:lstStyle>
          <a:p>
            <a:pPr lvl="0"/>
            <a:r>
              <a:rPr lang="en-US" dirty="0"/>
              <a:t>—</a:t>
            </a:r>
            <a:br>
              <a:rPr lang="en-US" dirty="0"/>
            </a:br>
            <a:r>
              <a:rPr lang="en-US" dirty="0"/>
              <a:t>Click to edit Master text styles</a:t>
            </a:r>
          </a:p>
        </p:txBody>
      </p:sp>
      <p:sp>
        <p:nvSpPr>
          <p:cNvPr id="20" name="Rectangle 19"/>
          <p:cNvSpPr/>
          <p:nvPr userDrawn="1"/>
        </p:nvSpPr>
        <p:spPr>
          <a:xfrm>
            <a:off x="4432760" y="4911571"/>
            <a:ext cx="278705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9E4DEE52-25AF-7B49-B9FC-7562266B64DE}" type="slidenum">
              <a:rPr lang="en-US" sz="600" smtClean="0">
                <a:solidFill>
                  <a:srgbClr val="000000"/>
                </a:solidFill>
                <a:latin typeface="Arial"/>
                <a:cs typeface="Arial"/>
              </a:rPr>
              <a:pPr/>
              <a:t>‹#›</a:t>
            </a:fld>
            <a:endParaRPr lang="en-US" sz="600" dirty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165241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nal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1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AAFF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245440"/>
            <a:ext cx="7627938" cy="386812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4000" b="1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/>
              <a:buNone/>
              <a:defRPr/>
            </a:lvl5pPr>
          </a:lstStyle>
          <a:p>
            <a:pPr lvl="0"/>
            <a:r>
              <a:rPr lang="en-US" dirty="0">
                <a:solidFill>
                  <a:srgbClr val="FF8199"/>
                </a:solidFill>
              </a:rPr>
              <a:t>—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Click to edit Master text styles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112" y="4329266"/>
            <a:ext cx="1357693" cy="608155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4432760" y="4911571"/>
            <a:ext cx="278705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9E4DEE52-25AF-7B49-B9FC-7562266B64DE}" type="slidenum">
              <a:rPr lang="en-US" sz="600" smtClean="0">
                <a:solidFill>
                  <a:srgbClr val="000000"/>
                </a:solidFill>
                <a:latin typeface="Arial"/>
                <a:cs typeface="Arial"/>
              </a:rPr>
              <a:pPr/>
              <a:t>‹#›</a:t>
            </a:fld>
            <a:endParaRPr lang="en-US" sz="600" dirty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221465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ternal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1"/>
            <a:ext cx="9144000" cy="5143500"/>
          </a:xfrm>
          <a:prstGeom prst="rect">
            <a:avLst/>
          </a:prstGeom>
          <a:solidFill>
            <a:srgbClr val="7AE1AA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AAFF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245440"/>
            <a:ext cx="7627938" cy="386812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4000" b="1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/>
              <a:buNone/>
              <a:defRPr/>
            </a:lvl5pPr>
          </a:lstStyle>
          <a:p>
            <a:pPr lvl="0"/>
            <a:r>
              <a:rPr lang="en-US" dirty="0">
                <a:solidFill>
                  <a:srgbClr val="E60028"/>
                </a:solidFill>
              </a:rPr>
              <a:t>—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Click to edit Master text styles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112" y="4329266"/>
            <a:ext cx="1357693" cy="608155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4432760" y="4911571"/>
            <a:ext cx="278705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9E4DEE52-25AF-7B49-B9FC-7562266B64DE}" type="slidenum">
              <a:rPr lang="en-US" sz="600" smtClean="0">
                <a:solidFill>
                  <a:srgbClr val="000000"/>
                </a:solidFill>
                <a:latin typeface="Arial"/>
                <a:cs typeface="Arial"/>
              </a:rPr>
              <a:pPr/>
              <a:t>‹#›</a:t>
            </a:fld>
            <a:endParaRPr lang="en-US" sz="600" dirty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349502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nternal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1"/>
            <a:ext cx="9144000" cy="5143500"/>
          </a:xfrm>
          <a:prstGeom prst="rect">
            <a:avLst/>
          </a:prstGeom>
          <a:solidFill>
            <a:srgbClr val="AA00AA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AA00AA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245440"/>
            <a:ext cx="7627938" cy="386812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4000"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/>
              <a:buNone/>
              <a:defRPr/>
            </a:lvl5pPr>
          </a:lstStyle>
          <a:p>
            <a:pPr lvl="0"/>
            <a:r>
              <a:rPr lang="en-US" dirty="0">
                <a:solidFill>
                  <a:srgbClr val="7AE1AA"/>
                </a:solidFill>
              </a:rPr>
              <a:t>—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Click to edit Master text styles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112" y="4329266"/>
            <a:ext cx="1357693" cy="608155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4432760" y="4911571"/>
            <a:ext cx="278705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9E4DEE52-25AF-7B49-B9FC-7562266B64DE}" type="slidenum">
              <a:rPr lang="en-US" sz="600" smtClean="0">
                <a:solidFill>
                  <a:srgbClr val="FFFFFF"/>
                </a:solidFill>
                <a:latin typeface="Arial"/>
                <a:cs typeface="Arial"/>
              </a:rPr>
              <a:pPr/>
              <a:t>‹#›</a:t>
            </a:fld>
            <a:endParaRPr lang="en-US" sz="600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504363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65384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295650"/>
          </a:xfrm>
        </p:spPr>
        <p:txBody>
          <a:bodyPr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3472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7AA84E91-7045-8940-9876-EF7F184A4EB5}" type="datetimeFigureOut">
              <a:rPr lang="en-US" smtClean="0"/>
              <a:t>3/24/2020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1120" y="4767263"/>
            <a:ext cx="721360" cy="273844"/>
          </a:xfrm>
          <a:prstGeom prst="rect">
            <a:avLst/>
          </a:prstGeom>
        </p:spPr>
        <p:txBody>
          <a:bodyPr/>
          <a:lstStyle/>
          <a:p>
            <a:fld id="{9E4DEE52-25AF-7B49-B9FC-7562266B64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4541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spect="1"/>
          </p:cNvSpPr>
          <p:nvPr/>
        </p:nvSpPr>
        <p:spPr>
          <a:xfrm>
            <a:off x="0" y="0"/>
            <a:ext cx="9144000" cy="27225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/>
              <a:t>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3196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50661" y="501805"/>
            <a:ext cx="4293340" cy="4029198"/>
          </a:xfrm>
          <a:prstGeom prst="rect">
            <a:avLst/>
          </a:prstGeom>
        </p:spPr>
      </p:pic>
      <p:sp>
        <p:nvSpPr>
          <p:cNvPr id="13" name="Rectangle 21"/>
          <p:cNvSpPr/>
          <p:nvPr userDrawn="1"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0" y="0"/>
                </a:moveTo>
                <a:lnTo>
                  <a:pt x="9144000" y="0"/>
                </a:lnTo>
                <a:lnTo>
                  <a:pt x="9144000" y="927817"/>
                </a:lnTo>
                <a:lnTo>
                  <a:pt x="8712888" y="927817"/>
                </a:lnTo>
                <a:lnTo>
                  <a:pt x="8712888" y="1287079"/>
                </a:lnTo>
                <a:lnTo>
                  <a:pt x="8000168" y="1287079"/>
                </a:lnTo>
                <a:lnTo>
                  <a:pt x="8000168" y="2045256"/>
                </a:lnTo>
                <a:lnTo>
                  <a:pt x="7422508" y="2045256"/>
                </a:lnTo>
                <a:lnTo>
                  <a:pt x="7422508" y="3106706"/>
                </a:lnTo>
                <a:lnTo>
                  <a:pt x="8000168" y="3106706"/>
                </a:lnTo>
                <a:lnTo>
                  <a:pt x="8000168" y="3861272"/>
                </a:lnTo>
                <a:lnTo>
                  <a:pt x="8712888" y="3861272"/>
                </a:lnTo>
                <a:lnTo>
                  <a:pt x="8712888" y="4232603"/>
                </a:lnTo>
                <a:lnTo>
                  <a:pt x="9144000" y="4232603"/>
                </a:lnTo>
                <a:lnTo>
                  <a:pt x="9144000" y="5143500"/>
                </a:lnTo>
                <a:lnTo>
                  <a:pt x="0" y="5143500"/>
                </a:lnTo>
                <a:close/>
              </a:path>
            </a:pathLst>
          </a:custGeom>
          <a:solidFill>
            <a:srgbClr val="000054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2"/>
          <p:cNvSpPr/>
          <p:nvPr userDrawn="1"/>
        </p:nvSpPr>
        <p:spPr>
          <a:xfrm>
            <a:off x="0" y="919203"/>
            <a:ext cx="1645173" cy="3314434"/>
          </a:xfrm>
          <a:custGeom>
            <a:avLst/>
            <a:gdLst/>
            <a:ahLst/>
            <a:cxnLst/>
            <a:rect l="l" t="t" r="r" b="b"/>
            <a:pathLst>
              <a:path w="1780657" h="3587388">
                <a:moveTo>
                  <a:pt x="0" y="0"/>
                </a:moveTo>
                <a:lnTo>
                  <a:pt x="169736" y="8571"/>
                </a:lnTo>
                <a:cubicBezTo>
                  <a:pt x="1074567" y="100462"/>
                  <a:pt x="1780657" y="864619"/>
                  <a:pt x="1780657" y="1793694"/>
                </a:cubicBezTo>
                <a:cubicBezTo>
                  <a:pt x="1780657" y="2722769"/>
                  <a:pt x="1074567" y="3486927"/>
                  <a:pt x="169736" y="3578817"/>
                </a:cubicBezTo>
                <a:lnTo>
                  <a:pt x="0" y="3587388"/>
                </a:lnTo>
                <a:close/>
              </a:path>
            </a:pathLst>
          </a:custGeom>
          <a:solidFill>
            <a:srgbClr val="E6002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34720" y="5938854"/>
            <a:ext cx="2133600" cy="273844"/>
          </a:xfrm>
          <a:prstGeom prst="rect">
            <a:avLst/>
          </a:prstGeom>
        </p:spPr>
        <p:txBody>
          <a:bodyPr/>
          <a:lstStyle/>
          <a:p>
            <a:fld id="{7AA84E91-7045-8940-9876-EF7F184A4EB5}" type="datetimeFigureOut">
              <a:rPr lang="en-US" smtClean="0"/>
              <a:t>3/24/2020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593885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556336"/>
            <a:ext cx="7820102" cy="1138970"/>
          </a:xfrm>
        </p:spPr>
        <p:txBody>
          <a:bodyPr>
            <a:normAutofit/>
          </a:bodyPr>
          <a:lstStyle>
            <a:lvl1pPr algn="l">
              <a:defRPr sz="3400">
                <a:solidFill>
                  <a:schemeClr val="bg1"/>
                </a:solidFill>
              </a:defRPr>
            </a:lvl1pPr>
          </a:lstStyle>
          <a:p>
            <a:r>
              <a:rPr lang="en-US" dirty="0">
                <a:solidFill>
                  <a:srgbClr val="7AE1AA"/>
                </a:solidFill>
              </a:rPr>
              <a:t>—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695306"/>
            <a:ext cx="7820102" cy="1314450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1018" y="4329266"/>
            <a:ext cx="1326397" cy="594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0504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60980"/>
            <a:ext cx="7538644" cy="1306559"/>
          </a:xfrm>
        </p:spPr>
        <p:txBody>
          <a:bodyPr/>
          <a:lstStyle>
            <a:lvl1pPr>
              <a:defRPr sz="3000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75162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60028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21"/>
          <p:cNvSpPr/>
          <p:nvPr userDrawn="1"/>
        </p:nvSpPr>
        <p:spPr>
          <a:xfrm>
            <a:off x="7422508" y="927817"/>
            <a:ext cx="1721492" cy="3304786"/>
          </a:xfrm>
          <a:custGeom>
            <a:avLst/>
            <a:gdLst/>
            <a:ahLst/>
            <a:cxnLst/>
            <a:rect l="l" t="t" r="r" b="b"/>
            <a:pathLst>
              <a:path w="1863259" h="3576943">
                <a:moveTo>
                  <a:pt x="1396645" y="0"/>
                </a:moveTo>
                <a:lnTo>
                  <a:pt x="1863259" y="0"/>
                </a:lnTo>
                <a:lnTo>
                  <a:pt x="1863259" y="3576943"/>
                </a:lnTo>
                <a:lnTo>
                  <a:pt x="1396645" y="3576943"/>
                </a:lnTo>
                <a:lnTo>
                  <a:pt x="1396645" y="3175032"/>
                </a:lnTo>
                <a:lnTo>
                  <a:pt x="625231" y="3175032"/>
                </a:lnTo>
                <a:lnTo>
                  <a:pt x="625231" y="2358325"/>
                </a:lnTo>
                <a:lnTo>
                  <a:pt x="0" y="2358325"/>
                </a:lnTo>
                <a:lnTo>
                  <a:pt x="0" y="1209463"/>
                </a:lnTo>
                <a:lnTo>
                  <a:pt x="625231" y="1209463"/>
                </a:lnTo>
                <a:lnTo>
                  <a:pt x="625231" y="388848"/>
                </a:lnTo>
                <a:lnTo>
                  <a:pt x="1396645" y="388848"/>
                </a:lnTo>
                <a:close/>
              </a:path>
            </a:pathLst>
          </a:custGeom>
          <a:solidFill>
            <a:srgbClr val="50D2FF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2"/>
          <p:cNvSpPr/>
          <p:nvPr userDrawn="1"/>
        </p:nvSpPr>
        <p:spPr>
          <a:xfrm>
            <a:off x="0" y="919203"/>
            <a:ext cx="1645173" cy="3314434"/>
          </a:xfrm>
          <a:custGeom>
            <a:avLst/>
            <a:gdLst/>
            <a:ahLst/>
            <a:cxnLst/>
            <a:rect l="l" t="t" r="r" b="b"/>
            <a:pathLst>
              <a:path w="1780657" h="3587388">
                <a:moveTo>
                  <a:pt x="0" y="0"/>
                </a:moveTo>
                <a:lnTo>
                  <a:pt x="169736" y="8571"/>
                </a:lnTo>
                <a:cubicBezTo>
                  <a:pt x="1074567" y="100462"/>
                  <a:pt x="1780657" y="864619"/>
                  <a:pt x="1780657" y="1793694"/>
                </a:cubicBezTo>
                <a:cubicBezTo>
                  <a:pt x="1780657" y="2722769"/>
                  <a:pt x="1074567" y="3486927"/>
                  <a:pt x="169736" y="3578817"/>
                </a:cubicBezTo>
                <a:lnTo>
                  <a:pt x="0" y="3587388"/>
                </a:lnTo>
                <a:close/>
              </a:path>
            </a:pathLst>
          </a:custGeom>
          <a:solidFill>
            <a:srgbClr val="0000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34720" y="5938854"/>
            <a:ext cx="2133600" cy="273844"/>
          </a:xfrm>
          <a:prstGeom prst="rect">
            <a:avLst/>
          </a:prstGeom>
        </p:spPr>
        <p:txBody>
          <a:bodyPr/>
          <a:lstStyle/>
          <a:p>
            <a:fld id="{7AA84E91-7045-8940-9876-EF7F184A4EB5}" type="datetimeFigureOut">
              <a:rPr lang="en-US" smtClean="0"/>
              <a:t>3/24/2020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593885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556336"/>
            <a:ext cx="8235176" cy="1138970"/>
          </a:xfrm>
        </p:spPr>
        <p:txBody>
          <a:bodyPr>
            <a:normAutofit/>
          </a:bodyPr>
          <a:lstStyle>
            <a:lvl1pPr algn="l">
              <a:defRPr sz="3400">
                <a:solidFill>
                  <a:schemeClr val="bg1"/>
                </a:solidFill>
              </a:defRPr>
            </a:lvl1pPr>
          </a:lstStyle>
          <a:p>
            <a:r>
              <a:rPr lang="en-US" dirty="0">
                <a:solidFill>
                  <a:srgbClr val="50D2FF"/>
                </a:solidFill>
              </a:rPr>
              <a:t>—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695306"/>
            <a:ext cx="8235176" cy="1314450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1018" y="4329266"/>
            <a:ext cx="1326397" cy="594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222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21"/>
          <p:cNvSpPr/>
          <p:nvPr userDrawn="1"/>
        </p:nvSpPr>
        <p:spPr>
          <a:xfrm>
            <a:off x="7422508" y="927817"/>
            <a:ext cx="1721492" cy="3304786"/>
          </a:xfrm>
          <a:custGeom>
            <a:avLst/>
            <a:gdLst/>
            <a:ahLst/>
            <a:cxnLst/>
            <a:rect l="l" t="t" r="r" b="b"/>
            <a:pathLst>
              <a:path w="1863259" h="3576943">
                <a:moveTo>
                  <a:pt x="1396645" y="0"/>
                </a:moveTo>
                <a:lnTo>
                  <a:pt x="1863259" y="0"/>
                </a:lnTo>
                <a:lnTo>
                  <a:pt x="1863259" y="3576943"/>
                </a:lnTo>
                <a:lnTo>
                  <a:pt x="1396645" y="3576943"/>
                </a:lnTo>
                <a:lnTo>
                  <a:pt x="1396645" y="3175032"/>
                </a:lnTo>
                <a:lnTo>
                  <a:pt x="625231" y="3175032"/>
                </a:lnTo>
                <a:lnTo>
                  <a:pt x="625231" y="2358325"/>
                </a:lnTo>
                <a:lnTo>
                  <a:pt x="0" y="2358325"/>
                </a:lnTo>
                <a:lnTo>
                  <a:pt x="0" y="1209463"/>
                </a:lnTo>
                <a:lnTo>
                  <a:pt x="625231" y="1209463"/>
                </a:lnTo>
                <a:lnTo>
                  <a:pt x="625231" y="388848"/>
                </a:lnTo>
                <a:lnTo>
                  <a:pt x="1396645" y="388848"/>
                </a:lnTo>
                <a:close/>
              </a:path>
            </a:pathLst>
          </a:custGeom>
          <a:solidFill>
            <a:srgbClr val="000054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2"/>
          <p:cNvSpPr/>
          <p:nvPr userDrawn="1"/>
        </p:nvSpPr>
        <p:spPr>
          <a:xfrm>
            <a:off x="0" y="919203"/>
            <a:ext cx="1645173" cy="3314434"/>
          </a:xfrm>
          <a:custGeom>
            <a:avLst/>
            <a:gdLst/>
            <a:ahLst/>
            <a:cxnLst/>
            <a:rect l="l" t="t" r="r" b="b"/>
            <a:pathLst>
              <a:path w="1780657" h="3587388">
                <a:moveTo>
                  <a:pt x="0" y="0"/>
                </a:moveTo>
                <a:lnTo>
                  <a:pt x="169736" y="8571"/>
                </a:lnTo>
                <a:cubicBezTo>
                  <a:pt x="1074567" y="100462"/>
                  <a:pt x="1780657" y="864619"/>
                  <a:pt x="1780657" y="1793694"/>
                </a:cubicBezTo>
                <a:cubicBezTo>
                  <a:pt x="1780657" y="2722769"/>
                  <a:pt x="1074567" y="3486927"/>
                  <a:pt x="169736" y="3578817"/>
                </a:cubicBezTo>
                <a:lnTo>
                  <a:pt x="0" y="3587388"/>
                </a:lnTo>
                <a:close/>
              </a:path>
            </a:pathLst>
          </a:custGeom>
          <a:solidFill>
            <a:srgbClr val="E6002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>
              <a:solidFill>
                <a:srgbClr val="E60028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34720" y="5938854"/>
            <a:ext cx="2133600" cy="273844"/>
          </a:xfrm>
          <a:prstGeom prst="rect">
            <a:avLst/>
          </a:prstGeom>
        </p:spPr>
        <p:txBody>
          <a:bodyPr/>
          <a:lstStyle/>
          <a:p>
            <a:fld id="{7AA84E91-7045-8940-9876-EF7F184A4EB5}" type="datetimeFigureOut">
              <a:rPr lang="en-US" smtClean="0"/>
              <a:t>3/24/2020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593885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556337"/>
            <a:ext cx="7324493" cy="1138970"/>
          </a:xfrm>
        </p:spPr>
        <p:txBody>
          <a:bodyPr>
            <a:normAutofit/>
          </a:bodyPr>
          <a:lstStyle>
            <a:lvl1pPr algn="l">
              <a:defRPr sz="3400">
                <a:solidFill>
                  <a:srgbClr val="000054"/>
                </a:solidFill>
              </a:defRPr>
            </a:lvl1pPr>
          </a:lstStyle>
          <a:p>
            <a:r>
              <a:rPr lang="en-US" dirty="0">
                <a:solidFill>
                  <a:srgbClr val="AAD75F"/>
                </a:solidFill>
              </a:rPr>
              <a:t>—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695306"/>
            <a:ext cx="8235176" cy="1314450"/>
          </a:xfrm>
        </p:spPr>
        <p:txBody>
          <a:bodyPr/>
          <a:lstStyle>
            <a:lvl1pPr marL="0" indent="0" algn="l">
              <a:buNone/>
              <a:defRPr>
                <a:solidFill>
                  <a:srgbClr val="000054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1018" y="4329266"/>
            <a:ext cx="1357693" cy="608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5218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RMIT_DUO_RGB_flat_LR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5833"/>
          <a:stretch/>
        </p:blipFill>
        <p:spPr>
          <a:xfrm>
            <a:off x="0" y="0"/>
            <a:ext cx="5400000" cy="4566886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0" y="0"/>
                </a:moveTo>
                <a:lnTo>
                  <a:pt x="9144000" y="0"/>
                </a:lnTo>
                <a:lnTo>
                  <a:pt x="9144000" y="5143500"/>
                </a:lnTo>
                <a:lnTo>
                  <a:pt x="0" y="5143500"/>
                </a:lnTo>
                <a:lnTo>
                  <a:pt x="0" y="4233637"/>
                </a:lnTo>
                <a:lnTo>
                  <a:pt x="156821" y="4225718"/>
                </a:lnTo>
                <a:cubicBezTo>
                  <a:pt x="992807" y="4140820"/>
                  <a:pt x="1645173" y="3434804"/>
                  <a:pt x="1645173" y="2576420"/>
                </a:cubicBezTo>
                <a:cubicBezTo>
                  <a:pt x="1645173" y="1718036"/>
                  <a:pt x="992807" y="1012021"/>
                  <a:pt x="156821" y="927122"/>
                </a:cubicBezTo>
                <a:lnTo>
                  <a:pt x="0" y="919203"/>
                </a:lnTo>
                <a:close/>
              </a:path>
            </a:pathLst>
          </a:custGeom>
          <a:solidFill>
            <a:srgbClr val="0078FF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34720" y="5938854"/>
            <a:ext cx="2133600" cy="273844"/>
          </a:xfrm>
          <a:prstGeom prst="rect">
            <a:avLst/>
          </a:prstGeom>
        </p:spPr>
        <p:txBody>
          <a:bodyPr/>
          <a:lstStyle/>
          <a:p>
            <a:fld id="{7AA84E91-7045-8940-9876-EF7F184A4EB5}" type="datetimeFigureOut">
              <a:rPr lang="en-US" smtClean="0"/>
              <a:t>3/24/2020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593885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73410" y="1556335"/>
            <a:ext cx="7497956" cy="1138971"/>
          </a:xfrm>
        </p:spPr>
        <p:txBody>
          <a:bodyPr>
            <a:noAutofit/>
          </a:bodyPr>
          <a:lstStyle>
            <a:lvl1pPr algn="l">
              <a:defRPr sz="3400">
                <a:solidFill>
                  <a:schemeClr val="bg1"/>
                </a:solidFill>
              </a:defRPr>
            </a:lvl1pPr>
          </a:lstStyle>
          <a:p>
            <a:r>
              <a:rPr lang="en-US" dirty="0">
                <a:solidFill>
                  <a:srgbClr val="50D2FF"/>
                </a:solidFill>
              </a:rPr>
              <a:t>—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73410" y="2695306"/>
            <a:ext cx="7497956" cy="1314450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Rectangle 21"/>
          <p:cNvSpPr/>
          <p:nvPr userDrawn="1"/>
        </p:nvSpPr>
        <p:spPr>
          <a:xfrm>
            <a:off x="7422508" y="927817"/>
            <a:ext cx="1721492" cy="3304786"/>
          </a:xfrm>
          <a:custGeom>
            <a:avLst/>
            <a:gdLst/>
            <a:ahLst/>
            <a:cxnLst/>
            <a:rect l="l" t="t" r="r" b="b"/>
            <a:pathLst>
              <a:path w="1863259" h="3576943">
                <a:moveTo>
                  <a:pt x="1396645" y="0"/>
                </a:moveTo>
                <a:lnTo>
                  <a:pt x="1863259" y="0"/>
                </a:lnTo>
                <a:lnTo>
                  <a:pt x="1863259" y="3576943"/>
                </a:lnTo>
                <a:lnTo>
                  <a:pt x="1396645" y="3576943"/>
                </a:lnTo>
                <a:lnTo>
                  <a:pt x="1396645" y="3175032"/>
                </a:lnTo>
                <a:lnTo>
                  <a:pt x="625231" y="3175032"/>
                </a:lnTo>
                <a:lnTo>
                  <a:pt x="625231" y="2358325"/>
                </a:lnTo>
                <a:lnTo>
                  <a:pt x="0" y="2358325"/>
                </a:lnTo>
                <a:lnTo>
                  <a:pt x="0" y="1209463"/>
                </a:lnTo>
                <a:lnTo>
                  <a:pt x="625231" y="1209463"/>
                </a:lnTo>
                <a:lnTo>
                  <a:pt x="625231" y="388848"/>
                </a:lnTo>
                <a:lnTo>
                  <a:pt x="1396645" y="388848"/>
                </a:lnTo>
                <a:close/>
              </a:path>
            </a:pathLst>
          </a:custGeom>
          <a:solidFill>
            <a:srgbClr val="50D2FF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1018" y="4329266"/>
            <a:ext cx="1326397" cy="594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276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85456"/>
            <a:ext cx="4686855" cy="3987422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0" y="0"/>
                </a:moveTo>
                <a:lnTo>
                  <a:pt x="9144000" y="0"/>
                </a:lnTo>
                <a:lnTo>
                  <a:pt x="9144000" y="5143500"/>
                </a:lnTo>
                <a:lnTo>
                  <a:pt x="0" y="5143500"/>
                </a:lnTo>
                <a:lnTo>
                  <a:pt x="0" y="4233637"/>
                </a:lnTo>
                <a:lnTo>
                  <a:pt x="156821" y="4225718"/>
                </a:lnTo>
                <a:cubicBezTo>
                  <a:pt x="992807" y="4140820"/>
                  <a:pt x="1645173" y="3434804"/>
                  <a:pt x="1645173" y="2576420"/>
                </a:cubicBezTo>
                <a:cubicBezTo>
                  <a:pt x="1645173" y="1718036"/>
                  <a:pt x="992807" y="1012021"/>
                  <a:pt x="156821" y="927122"/>
                </a:cubicBezTo>
                <a:lnTo>
                  <a:pt x="0" y="919203"/>
                </a:lnTo>
                <a:close/>
              </a:path>
            </a:pathLst>
          </a:custGeom>
          <a:solidFill>
            <a:srgbClr val="E60028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34720" y="5938854"/>
            <a:ext cx="2133600" cy="273844"/>
          </a:xfrm>
          <a:prstGeom prst="rect">
            <a:avLst/>
          </a:prstGeom>
        </p:spPr>
        <p:txBody>
          <a:bodyPr/>
          <a:lstStyle/>
          <a:p>
            <a:fld id="{7AA84E91-7045-8940-9876-EF7F184A4EB5}" type="datetimeFigureOut">
              <a:rPr lang="en-US" smtClean="0"/>
              <a:t>3/24/2020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593885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66335" y="1556336"/>
            <a:ext cx="7497956" cy="1138970"/>
          </a:xfrm>
        </p:spPr>
        <p:txBody>
          <a:bodyPr>
            <a:noAutofit/>
          </a:bodyPr>
          <a:lstStyle>
            <a:lvl1pPr algn="l">
              <a:defRPr sz="3400">
                <a:solidFill>
                  <a:schemeClr val="bg1"/>
                </a:solidFill>
              </a:defRPr>
            </a:lvl1pPr>
          </a:lstStyle>
          <a:p>
            <a:r>
              <a:rPr lang="en-US" dirty="0">
                <a:solidFill>
                  <a:srgbClr val="50D2FF"/>
                </a:solidFill>
              </a:rPr>
              <a:t>—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6335" y="2695306"/>
            <a:ext cx="7497956" cy="1314450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Rectangle 21"/>
          <p:cNvSpPr/>
          <p:nvPr userDrawn="1"/>
        </p:nvSpPr>
        <p:spPr>
          <a:xfrm>
            <a:off x="7422508" y="927817"/>
            <a:ext cx="1721492" cy="3304786"/>
          </a:xfrm>
          <a:custGeom>
            <a:avLst/>
            <a:gdLst/>
            <a:ahLst/>
            <a:cxnLst/>
            <a:rect l="l" t="t" r="r" b="b"/>
            <a:pathLst>
              <a:path w="1863259" h="3576943">
                <a:moveTo>
                  <a:pt x="1396645" y="0"/>
                </a:moveTo>
                <a:lnTo>
                  <a:pt x="1863259" y="0"/>
                </a:lnTo>
                <a:lnTo>
                  <a:pt x="1863259" y="3576943"/>
                </a:lnTo>
                <a:lnTo>
                  <a:pt x="1396645" y="3576943"/>
                </a:lnTo>
                <a:lnTo>
                  <a:pt x="1396645" y="3175032"/>
                </a:lnTo>
                <a:lnTo>
                  <a:pt x="625231" y="3175032"/>
                </a:lnTo>
                <a:lnTo>
                  <a:pt x="625231" y="2358325"/>
                </a:lnTo>
                <a:lnTo>
                  <a:pt x="0" y="2358325"/>
                </a:lnTo>
                <a:lnTo>
                  <a:pt x="0" y="1209463"/>
                </a:lnTo>
                <a:lnTo>
                  <a:pt x="625231" y="1209463"/>
                </a:lnTo>
                <a:lnTo>
                  <a:pt x="625231" y="388848"/>
                </a:lnTo>
                <a:lnTo>
                  <a:pt x="1396645" y="388848"/>
                </a:lnTo>
                <a:close/>
              </a:path>
            </a:pathLst>
          </a:custGeom>
          <a:solidFill>
            <a:srgbClr val="7AE1AA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1018" y="4329266"/>
            <a:ext cx="1326397" cy="594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0100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902513"/>
            <a:ext cx="1654099" cy="3330090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0" y="0"/>
                </a:moveTo>
                <a:lnTo>
                  <a:pt x="9144000" y="0"/>
                </a:lnTo>
                <a:lnTo>
                  <a:pt x="9144000" y="5143500"/>
                </a:lnTo>
                <a:lnTo>
                  <a:pt x="0" y="5143500"/>
                </a:lnTo>
                <a:lnTo>
                  <a:pt x="0" y="4233637"/>
                </a:lnTo>
                <a:lnTo>
                  <a:pt x="156821" y="4225718"/>
                </a:lnTo>
                <a:cubicBezTo>
                  <a:pt x="992807" y="4140820"/>
                  <a:pt x="1645173" y="3434804"/>
                  <a:pt x="1645173" y="2576420"/>
                </a:cubicBezTo>
                <a:cubicBezTo>
                  <a:pt x="1645173" y="1718036"/>
                  <a:pt x="992807" y="1012021"/>
                  <a:pt x="156821" y="927122"/>
                </a:cubicBezTo>
                <a:lnTo>
                  <a:pt x="0" y="919203"/>
                </a:lnTo>
                <a:close/>
              </a:path>
            </a:pathLst>
          </a:custGeom>
          <a:solidFill>
            <a:srgbClr val="000054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34720" y="5938854"/>
            <a:ext cx="2133600" cy="273844"/>
          </a:xfrm>
          <a:prstGeom prst="rect">
            <a:avLst/>
          </a:prstGeom>
        </p:spPr>
        <p:txBody>
          <a:bodyPr/>
          <a:lstStyle/>
          <a:p>
            <a:fld id="{7AA84E91-7045-8940-9876-EF7F184A4EB5}" type="datetimeFigureOut">
              <a:rPr lang="en-US" smtClean="0"/>
              <a:t>3/24/2020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593885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66335" y="1556336"/>
            <a:ext cx="7497956" cy="1138970"/>
          </a:xfrm>
        </p:spPr>
        <p:txBody>
          <a:bodyPr>
            <a:noAutofit/>
          </a:bodyPr>
          <a:lstStyle>
            <a:lvl1pPr algn="l">
              <a:defRPr sz="3400">
                <a:solidFill>
                  <a:schemeClr val="bg1"/>
                </a:solidFill>
              </a:defRPr>
            </a:lvl1pPr>
          </a:lstStyle>
          <a:p>
            <a:r>
              <a:rPr lang="en-US" dirty="0">
                <a:solidFill>
                  <a:srgbClr val="50D2FF"/>
                </a:solidFill>
              </a:rPr>
              <a:t>—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6335" y="2695306"/>
            <a:ext cx="7497956" cy="1314450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Rectangle 21"/>
          <p:cNvSpPr/>
          <p:nvPr userDrawn="1"/>
        </p:nvSpPr>
        <p:spPr>
          <a:xfrm>
            <a:off x="7422508" y="927817"/>
            <a:ext cx="1721492" cy="3304786"/>
          </a:xfrm>
          <a:custGeom>
            <a:avLst/>
            <a:gdLst/>
            <a:ahLst/>
            <a:cxnLst/>
            <a:rect l="l" t="t" r="r" b="b"/>
            <a:pathLst>
              <a:path w="1863259" h="3576943">
                <a:moveTo>
                  <a:pt x="1396645" y="0"/>
                </a:moveTo>
                <a:lnTo>
                  <a:pt x="1863259" y="0"/>
                </a:lnTo>
                <a:lnTo>
                  <a:pt x="1863259" y="3576943"/>
                </a:lnTo>
                <a:lnTo>
                  <a:pt x="1396645" y="3576943"/>
                </a:lnTo>
                <a:lnTo>
                  <a:pt x="1396645" y="3175032"/>
                </a:lnTo>
                <a:lnTo>
                  <a:pt x="625231" y="3175032"/>
                </a:lnTo>
                <a:lnTo>
                  <a:pt x="625231" y="2358325"/>
                </a:lnTo>
                <a:lnTo>
                  <a:pt x="0" y="2358325"/>
                </a:lnTo>
                <a:lnTo>
                  <a:pt x="0" y="1209463"/>
                </a:lnTo>
                <a:lnTo>
                  <a:pt x="625231" y="1209463"/>
                </a:lnTo>
                <a:lnTo>
                  <a:pt x="625231" y="388848"/>
                </a:lnTo>
                <a:lnTo>
                  <a:pt x="1396645" y="388848"/>
                </a:lnTo>
                <a:close/>
              </a:path>
            </a:pathLst>
          </a:custGeom>
          <a:solidFill>
            <a:srgbClr val="EEDC00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1018" y="4329266"/>
            <a:ext cx="1326397" cy="594137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-421268" y="27878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96734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1"/>
            <a:ext cx="9144000" cy="5143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2331" y="4329266"/>
            <a:ext cx="1326397" cy="594137"/>
          </a:xfrm>
          <a:prstGeom prst="rect">
            <a:avLst/>
          </a:prstGeom>
        </p:spPr>
      </p:pic>
      <p:sp>
        <p:nvSpPr>
          <p:cNvPr id="15" name="Rectangle 21"/>
          <p:cNvSpPr/>
          <p:nvPr userDrawn="1"/>
        </p:nvSpPr>
        <p:spPr>
          <a:xfrm rot="16200000" flipH="1">
            <a:off x="7069086" y="3262757"/>
            <a:ext cx="1288305" cy="2473188"/>
          </a:xfrm>
          <a:custGeom>
            <a:avLst/>
            <a:gdLst/>
            <a:ahLst/>
            <a:cxnLst/>
            <a:rect l="l" t="t" r="r" b="b"/>
            <a:pathLst>
              <a:path w="1863259" h="3576943">
                <a:moveTo>
                  <a:pt x="1396645" y="0"/>
                </a:moveTo>
                <a:lnTo>
                  <a:pt x="1863259" y="0"/>
                </a:lnTo>
                <a:lnTo>
                  <a:pt x="1863259" y="3576943"/>
                </a:lnTo>
                <a:lnTo>
                  <a:pt x="1396645" y="3576943"/>
                </a:lnTo>
                <a:lnTo>
                  <a:pt x="1396645" y="3175032"/>
                </a:lnTo>
                <a:lnTo>
                  <a:pt x="625231" y="3175032"/>
                </a:lnTo>
                <a:lnTo>
                  <a:pt x="625231" y="2358325"/>
                </a:lnTo>
                <a:lnTo>
                  <a:pt x="0" y="2358325"/>
                </a:lnTo>
                <a:lnTo>
                  <a:pt x="0" y="1209463"/>
                </a:lnTo>
                <a:lnTo>
                  <a:pt x="625231" y="1209463"/>
                </a:lnTo>
                <a:lnTo>
                  <a:pt x="625231" y="388848"/>
                </a:lnTo>
                <a:lnTo>
                  <a:pt x="1396645" y="388848"/>
                </a:lnTo>
                <a:close/>
              </a:path>
            </a:pathLst>
          </a:custGeom>
          <a:solidFill>
            <a:srgbClr val="E60028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2"/>
          <p:cNvSpPr/>
          <p:nvPr userDrawn="1"/>
        </p:nvSpPr>
        <p:spPr>
          <a:xfrm rot="16200000" flipH="1">
            <a:off x="7101252" y="-624605"/>
            <a:ext cx="1231191" cy="2480408"/>
          </a:xfrm>
          <a:custGeom>
            <a:avLst/>
            <a:gdLst/>
            <a:ahLst/>
            <a:cxnLst/>
            <a:rect l="l" t="t" r="r" b="b"/>
            <a:pathLst>
              <a:path w="1780657" h="3587388">
                <a:moveTo>
                  <a:pt x="0" y="0"/>
                </a:moveTo>
                <a:lnTo>
                  <a:pt x="169736" y="8571"/>
                </a:lnTo>
                <a:cubicBezTo>
                  <a:pt x="1074567" y="100462"/>
                  <a:pt x="1780657" y="864619"/>
                  <a:pt x="1780657" y="1793694"/>
                </a:cubicBezTo>
                <a:cubicBezTo>
                  <a:pt x="1780657" y="2722769"/>
                  <a:pt x="1074567" y="3486927"/>
                  <a:pt x="169736" y="3578817"/>
                </a:cubicBezTo>
                <a:lnTo>
                  <a:pt x="0" y="3587388"/>
                </a:lnTo>
                <a:close/>
              </a:path>
            </a:pathLst>
          </a:custGeom>
          <a:solidFill>
            <a:srgbClr val="7AE1A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158489"/>
            <a:ext cx="7497956" cy="1856328"/>
          </a:xfrm>
        </p:spPr>
        <p:txBody>
          <a:bodyPr>
            <a:noAutofit/>
          </a:bodyPr>
          <a:lstStyle>
            <a:lvl1pPr algn="l">
              <a:defRPr sz="3400">
                <a:solidFill>
                  <a:schemeClr val="bg1"/>
                </a:solidFill>
              </a:defRPr>
            </a:lvl1pPr>
          </a:lstStyle>
          <a:p>
            <a:r>
              <a:rPr lang="en-US" dirty="0">
                <a:solidFill>
                  <a:srgbClr val="7AE1AA"/>
                </a:solidFill>
              </a:rPr>
              <a:t>—</a:t>
            </a:r>
            <a:r>
              <a:rPr lang="en-US" dirty="0"/>
              <a:t/>
            </a:r>
            <a:br>
              <a:rPr lang="en-US" dirty="0"/>
            </a:br>
            <a:r>
              <a:rPr lang="en-AU" dirty="0"/>
              <a:t>Breaker statement </a:t>
            </a:r>
            <a:br>
              <a:rPr lang="en-AU" dirty="0"/>
            </a:br>
            <a:r>
              <a:rPr lang="en-AU" dirty="0"/>
              <a:t>to be placed here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96332" y="3014816"/>
            <a:ext cx="7497956" cy="1314450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-421268" y="27878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4432760" y="4911571"/>
            <a:ext cx="278705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9E4DEE52-25AF-7B49-B9FC-7562266B64DE}" type="slidenum">
              <a:rPr lang="en-US" sz="600" smtClean="0">
                <a:solidFill>
                  <a:srgbClr val="FFFFFF"/>
                </a:solidFill>
                <a:latin typeface="Arial"/>
                <a:cs typeface="Arial"/>
              </a:rPr>
              <a:pPr/>
              <a:t>‹#›</a:t>
            </a:fld>
            <a:endParaRPr lang="en-US" sz="600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827271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1"/>
            <a:ext cx="9144000" cy="5143500"/>
          </a:xfrm>
          <a:prstGeom prst="rect">
            <a:avLst/>
          </a:prstGeom>
          <a:solidFill>
            <a:srgbClr val="50D2FF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AAFF"/>
              </a:solidFill>
            </a:endParaRPr>
          </a:p>
        </p:txBody>
      </p:sp>
      <p:sp>
        <p:nvSpPr>
          <p:cNvPr id="15" name="Rectangle 21"/>
          <p:cNvSpPr/>
          <p:nvPr userDrawn="1"/>
        </p:nvSpPr>
        <p:spPr>
          <a:xfrm rot="16200000" flipH="1">
            <a:off x="7069086" y="3262757"/>
            <a:ext cx="1288305" cy="2473188"/>
          </a:xfrm>
          <a:custGeom>
            <a:avLst/>
            <a:gdLst/>
            <a:ahLst/>
            <a:cxnLst/>
            <a:rect l="l" t="t" r="r" b="b"/>
            <a:pathLst>
              <a:path w="1863259" h="3576943">
                <a:moveTo>
                  <a:pt x="1396645" y="0"/>
                </a:moveTo>
                <a:lnTo>
                  <a:pt x="1863259" y="0"/>
                </a:lnTo>
                <a:lnTo>
                  <a:pt x="1863259" y="3576943"/>
                </a:lnTo>
                <a:lnTo>
                  <a:pt x="1396645" y="3576943"/>
                </a:lnTo>
                <a:lnTo>
                  <a:pt x="1396645" y="3175032"/>
                </a:lnTo>
                <a:lnTo>
                  <a:pt x="625231" y="3175032"/>
                </a:lnTo>
                <a:lnTo>
                  <a:pt x="625231" y="2358325"/>
                </a:lnTo>
                <a:lnTo>
                  <a:pt x="0" y="2358325"/>
                </a:lnTo>
                <a:lnTo>
                  <a:pt x="0" y="1209463"/>
                </a:lnTo>
                <a:lnTo>
                  <a:pt x="625231" y="1209463"/>
                </a:lnTo>
                <a:lnTo>
                  <a:pt x="625231" y="388848"/>
                </a:lnTo>
                <a:lnTo>
                  <a:pt x="1396645" y="388848"/>
                </a:lnTo>
                <a:close/>
              </a:path>
            </a:pathLst>
          </a:custGeom>
          <a:solidFill>
            <a:srgbClr val="E60028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2"/>
          <p:cNvSpPr/>
          <p:nvPr userDrawn="1"/>
        </p:nvSpPr>
        <p:spPr>
          <a:xfrm rot="16200000" flipH="1">
            <a:off x="7101252" y="-624605"/>
            <a:ext cx="1231191" cy="2480408"/>
          </a:xfrm>
          <a:custGeom>
            <a:avLst/>
            <a:gdLst/>
            <a:ahLst/>
            <a:cxnLst/>
            <a:rect l="l" t="t" r="r" b="b"/>
            <a:pathLst>
              <a:path w="1780657" h="3587388">
                <a:moveTo>
                  <a:pt x="0" y="0"/>
                </a:moveTo>
                <a:lnTo>
                  <a:pt x="169736" y="8571"/>
                </a:lnTo>
                <a:cubicBezTo>
                  <a:pt x="1074567" y="100462"/>
                  <a:pt x="1780657" y="864619"/>
                  <a:pt x="1780657" y="1793694"/>
                </a:cubicBezTo>
                <a:cubicBezTo>
                  <a:pt x="1780657" y="2722769"/>
                  <a:pt x="1074567" y="3486927"/>
                  <a:pt x="169736" y="3578817"/>
                </a:cubicBezTo>
                <a:lnTo>
                  <a:pt x="0" y="3587388"/>
                </a:lnTo>
                <a:close/>
              </a:path>
            </a:pathLst>
          </a:custGeom>
          <a:solidFill>
            <a:srgbClr val="0078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158489"/>
            <a:ext cx="7497956" cy="1856328"/>
          </a:xfrm>
        </p:spPr>
        <p:txBody>
          <a:bodyPr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>
                <a:solidFill>
                  <a:srgbClr val="000054"/>
                </a:solidFill>
              </a:defRPr>
            </a:lvl1pPr>
          </a:lstStyle>
          <a:p>
            <a:r>
              <a:rPr lang="en-US" dirty="0">
                <a:solidFill>
                  <a:srgbClr val="0078FF"/>
                </a:solidFill>
              </a:rPr>
              <a:t>—</a:t>
            </a:r>
            <a:r>
              <a:rPr lang="en-US" dirty="0"/>
              <a:t/>
            </a:r>
            <a:br>
              <a:rPr lang="en-US" dirty="0"/>
            </a:br>
            <a:r>
              <a:rPr lang="en-AU" dirty="0"/>
              <a:t>Breaker statement </a:t>
            </a:r>
            <a:br>
              <a:rPr lang="en-AU" dirty="0"/>
            </a:br>
            <a:r>
              <a:rPr lang="en-AU" dirty="0"/>
              <a:t>to be placed here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014816"/>
            <a:ext cx="7497956" cy="1072839"/>
          </a:xfrm>
        </p:spPr>
        <p:txBody>
          <a:bodyPr/>
          <a:lstStyle>
            <a:lvl1pPr marL="0" indent="0" algn="l">
              <a:buNone/>
              <a:defRPr>
                <a:solidFill>
                  <a:srgbClr val="000054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-421268" y="27878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2331" y="4329266"/>
            <a:ext cx="1326397" cy="594137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4432760" y="4911571"/>
            <a:ext cx="278705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9E4DEE52-25AF-7B49-B9FC-7562266B64DE}" type="slidenum">
              <a:rPr lang="en-US" sz="600" smtClean="0">
                <a:solidFill>
                  <a:srgbClr val="000000"/>
                </a:solidFill>
                <a:latin typeface="Arial"/>
                <a:cs typeface="Arial"/>
              </a:rPr>
              <a:pPr/>
              <a:t>‹#›</a:t>
            </a:fld>
            <a:endParaRPr lang="en-US" sz="600" dirty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945406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112" y="4329266"/>
            <a:ext cx="1357693" cy="608155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07532"/>
            <a:ext cx="7082263" cy="11118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>
                <a:solidFill>
                  <a:srgbClr val="FAC800"/>
                </a:solidFill>
              </a:rPr>
              <a:t>—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69171"/>
            <a:ext cx="8229600" cy="2281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Oval 12"/>
          <p:cNvSpPr/>
          <p:nvPr/>
        </p:nvSpPr>
        <p:spPr>
          <a:xfrm rot="5400000">
            <a:off x="8032558" y="-220198"/>
            <a:ext cx="434043" cy="874440"/>
          </a:xfrm>
          <a:custGeom>
            <a:avLst/>
            <a:gdLst/>
            <a:ahLst/>
            <a:cxnLst/>
            <a:rect l="l" t="t" r="r" b="b"/>
            <a:pathLst>
              <a:path w="1780657" h="3587388">
                <a:moveTo>
                  <a:pt x="0" y="0"/>
                </a:moveTo>
                <a:lnTo>
                  <a:pt x="169736" y="8571"/>
                </a:lnTo>
                <a:cubicBezTo>
                  <a:pt x="1074567" y="100462"/>
                  <a:pt x="1780657" y="864619"/>
                  <a:pt x="1780657" y="1793694"/>
                </a:cubicBezTo>
                <a:cubicBezTo>
                  <a:pt x="1780657" y="2722769"/>
                  <a:pt x="1074567" y="3486927"/>
                  <a:pt x="169736" y="3578817"/>
                </a:cubicBezTo>
                <a:lnTo>
                  <a:pt x="0" y="3587388"/>
                </a:lnTo>
                <a:close/>
              </a:path>
            </a:pathLst>
          </a:custGeom>
          <a:solidFill>
            <a:srgbClr val="E6002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13" name="Rectangle 21"/>
          <p:cNvSpPr/>
          <p:nvPr/>
        </p:nvSpPr>
        <p:spPr>
          <a:xfrm rot="5400000">
            <a:off x="8023763" y="4480464"/>
            <a:ext cx="454178" cy="871895"/>
          </a:xfrm>
          <a:custGeom>
            <a:avLst/>
            <a:gdLst/>
            <a:ahLst/>
            <a:cxnLst/>
            <a:rect l="l" t="t" r="r" b="b"/>
            <a:pathLst>
              <a:path w="1863259" h="3576943">
                <a:moveTo>
                  <a:pt x="1396645" y="0"/>
                </a:moveTo>
                <a:lnTo>
                  <a:pt x="1863259" y="0"/>
                </a:lnTo>
                <a:lnTo>
                  <a:pt x="1863259" y="3576943"/>
                </a:lnTo>
                <a:lnTo>
                  <a:pt x="1396645" y="3576943"/>
                </a:lnTo>
                <a:lnTo>
                  <a:pt x="1396645" y="3175032"/>
                </a:lnTo>
                <a:lnTo>
                  <a:pt x="625231" y="3175032"/>
                </a:lnTo>
                <a:lnTo>
                  <a:pt x="625231" y="2358325"/>
                </a:lnTo>
                <a:lnTo>
                  <a:pt x="0" y="2358325"/>
                </a:lnTo>
                <a:lnTo>
                  <a:pt x="0" y="1209463"/>
                </a:lnTo>
                <a:lnTo>
                  <a:pt x="625231" y="1209463"/>
                </a:lnTo>
                <a:lnTo>
                  <a:pt x="625231" y="388848"/>
                </a:lnTo>
                <a:lnTo>
                  <a:pt x="1396645" y="388848"/>
                </a:lnTo>
                <a:close/>
              </a:path>
            </a:pathLst>
          </a:custGeom>
          <a:solidFill>
            <a:srgbClr val="FAC800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 userDrawn="1"/>
        </p:nvSpPr>
        <p:spPr>
          <a:xfrm>
            <a:off x="4432760" y="4911571"/>
            <a:ext cx="278705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9E4DEE52-25AF-7B49-B9FC-7562266B64DE}" type="slidenum">
              <a:rPr lang="en-US" sz="600" smtClean="0">
                <a:solidFill>
                  <a:srgbClr val="000000"/>
                </a:solidFill>
                <a:latin typeface="Arial"/>
                <a:cs typeface="Arial"/>
              </a:rPr>
              <a:pPr/>
              <a:t>‹#›</a:t>
            </a:fld>
            <a:endParaRPr lang="en-US" sz="600" dirty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32841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3" r:id="rId2"/>
    <p:sldLayoutId id="2147483662" r:id="rId3"/>
    <p:sldLayoutId id="2147483663" r:id="rId4"/>
    <p:sldLayoutId id="2147483660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50" r:id="rId12"/>
    <p:sldLayoutId id="2147483652" r:id="rId13"/>
    <p:sldLayoutId id="2147483672" r:id="rId14"/>
    <p:sldLayoutId id="2147483654" r:id="rId15"/>
    <p:sldLayoutId id="2147483670" r:id="rId16"/>
    <p:sldLayoutId id="2147483671" r:id="rId17"/>
    <p:sldLayoutId id="2147483674" r:id="rId18"/>
    <p:sldLayoutId id="2147483675" r:id="rId19"/>
    <p:sldLayoutId id="2147483676" r:id="rId20"/>
  </p:sldLayoutIdLst>
  <p:txStyles>
    <p:titleStyle>
      <a:lvl1pPr algn="l" defTabSz="457200" rtl="0" eaLnBrk="1" latinLnBrk="0" hangingPunct="1">
        <a:spcBef>
          <a:spcPct val="0"/>
        </a:spcBef>
        <a:buNone/>
        <a:defRPr sz="3200" b="1" i="0" kern="1200">
          <a:solidFill>
            <a:srgbClr val="000054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1800" b="0" i="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1400" b="0" i="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400" b="0" i="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400" b="0" i="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400" b="0" i="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7" Type="http://schemas.openxmlformats.org/officeDocument/2006/relationships/image" Target="../media/image1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2.JP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7" Type="http://schemas.openxmlformats.org/officeDocument/2006/relationships/image" Target="../media/image2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2657" y="188269"/>
            <a:ext cx="6792997" cy="300721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3"/>
                </a:solidFill>
              </a:rPr>
              <a:t>—</a:t>
            </a:r>
            <a:r>
              <a:rPr lang="en-US" dirty="0"/>
              <a:t/>
            </a:r>
            <a:br>
              <a:rPr lang="en-US" dirty="0"/>
            </a:br>
            <a:r>
              <a:rPr lang="en-AU" dirty="0"/>
              <a:t>State Framework for Lived Experience </a:t>
            </a:r>
            <a:r>
              <a:rPr lang="en-AU" dirty="0" smtClean="0"/>
              <a:t>(Peer</a:t>
            </a:r>
            <a:r>
              <a:rPr lang="en-AU" dirty="0"/>
              <a:t>) Workforce Development - Australia, Queensland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1558404" y="3576909"/>
            <a:ext cx="2054772" cy="0"/>
          </a:xfrm>
          <a:prstGeom prst="line">
            <a:avLst/>
          </a:prstGeom>
          <a:ln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ubtitle 2"/>
          <p:cNvSpPr txBox="1">
            <a:spLocks/>
          </p:cNvSpPr>
          <p:nvPr/>
        </p:nvSpPr>
        <p:spPr>
          <a:xfrm>
            <a:off x="1168052" y="3754425"/>
            <a:ext cx="7820102" cy="13144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 smtClean="0"/>
              <a:t>Dr. Louise Byrne, RMIT</a:t>
            </a:r>
          </a:p>
          <a:p>
            <a:r>
              <a:rPr lang="en-US" sz="1600" dirty="0"/>
              <a:t>Dr. Lena Wang, </a:t>
            </a:r>
            <a:r>
              <a:rPr lang="en-US" sz="1600" dirty="0" smtClean="0"/>
              <a:t>RMIT</a:t>
            </a:r>
          </a:p>
          <a:p>
            <a:r>
              <a:rPr lang="en-US" sz="1600" dirty="0" smtClean="0"/>
              <a:t>Helena </a:t>
            </a:r>
            <a:r>
              <a:rPr lang="en-US" sz="1600" dirty="0" err="1" smtClean="0"/>
              <a:t>Roennfeldt</a:t>
            </a:r>
            <a:r>
              <a:rPr lang="en-US" sz="1600" dirty="0" smtClean="0"/>
              <a:t>, RMIT</a:t>
            </a:r>
          </a:p>
          <a:p>
            <a:r>
              <a:rPr lang="en-US" sz="1600" dirty="0" smtClean="0"/>
              <a:t>Dr. Melissa Chapman, RMIT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3691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556" y="837775"/>
            <a:ext cx="7839126" cy="406157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91979" y="98855"/>
            <a:ext cx="7768281" cy="52473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800" dirty="0"/>
              <a:t>Factors that drive the need for the Framework</a:t>
            </a:r>
          </a:p>
        </p:txBody>
      </p:sp>
    </p:spTree>
    <p:extLst>
      <p:ext uri="{BB962C8B-B14F-4D97-AF65-F5344CB8AC3E}">
        <p14:creationId xmlns:p14="http://schemas.microsoft.com/office/powerpoint/2010/main" val="2545689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53"/>
          <a:stretch/>
        </p:blipFill>
        <p:spPr>
          <a:xfrm>
            <a:off x="1346951" y="0"/>
            <a:ext cx="647075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93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811" y="0"/>
            <a:ext cx="792837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6112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42" y="365759"/>
            <a:ext cx="7876707" cy="4108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755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90" y="255270"/>
            <a:ext cx="8770620" cy="463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577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611" y="0"/>
            <a:ext cx="672936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101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" y="358140"/>
            <a:ext cx="8321040" cy="4427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462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8"/>
          <a:stretch/>
        </p:blipFill>
        <p:spPr>
          <a:xfrm>
            <a:off x="490451" y="1180407"/>
            <a:ext cx="8229600" cy="2178453"/>
          </a:xfrm>
        </p:spPr>
      </p:pic>
    </p:spTree>
    <p:extLst>
      <p:ext uri="{BB962C8B-B14F-4D97-AF65-F5344CB8AC3E}">
        <p14:creationId xmlns:p14="http://schemas.microsoft.com/office/powerpoint/2010/main" val="4137430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656" y="634884"/>
            <a:ext cx="8666096" cy="3770861"/>
          </a:xfrm>
        </p:spPr>
      </p:pic>
    </p:spTree>
    <p:extLst>
      <p:ext uri="{BB962C8B-B14F-4D97-AF65-F5344CB8AC3E}">
        <p14:creationId xmlns:p14="http://schemas.microsoft.com/office/powerpoint/2010/main" val="4280582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14" y="858264"/>
            <a:ext cx="8988954" cy="2857523"/>
          </a:xfrm>
        </p:spPr>
      </p:pic>
    </p:spTree>
    <p:extLst>
      <p:ext uri="{BB962C8B-B14F-4D97-AF65-F5344CB8AC3E}">
        <p14:creationId xmlns:p14="http://schemas.microsoft.com/office/powerpoint/2010/main" val="3089485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9063" y="-1400175"/>
            <a:ext cx="9382125" cy="7943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38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891" y="0"/>
            <a:ext cx="6968218" cy="4879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805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5025" y="0"/>
            <a:ext cx="4933950" cy="4929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7260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280458" y="1474470"/>
            <a:ext cx="3913119" cy="32956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311" y="550541"/>
            <a:ext cx="8494049" cy="844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3897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140" y="867641"/>
            <a:ext cx="7965719" cy="3295650"/>
          </a:xfrm>
        </p:spPr>
      </p:pic>
    </p:spTree>
    <p:extLst>
      <p:ext uri="{BB962C8B-B14F-4D97-AF65-F5344CB8AC3E}">
        <p14:creationId xmlns:p14="http://schemas.microsoft.com/office/powerpoint/2010/main" val="34646417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045" y="8238"/>
            <a:ext cx="569976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0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6" b="5508"/>
          <a:stretch/>
        </p:blipFill>
        <p:spPr>
          <a:xfrm>
            <a:off x="296165" y="598516"/>
            <a:ext cx="8533789" cy="3640974"/>
          </a:xfrm>
        </p:spPr>
      </p:pic>
    </p:spTree>
    <p:extLst>
      <p:ext uri="{BB962C8B-B14F-4D97-AF65-F5344CB8AC3E}">
        <p14:creationId xmlns:p14="http://schemas.microsoft.com/office/powerpoint/2010/main" val="22236456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570" y="0"/>
            <a:ext cx="636085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685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70" y="523702"/>
            <a:ext cx="8862060" cy="3142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8285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433" y="0"/>
            <a:ext cx="747913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6358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119" y="0"/>
            <a:ext cx="709899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0580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2876" y="0"/>
            <a:ext cx="4541124" cy="301612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6468979" y="3634461"/>
            <a:ext cx="2603148" cy="102956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457200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3000" b="1" kern="1200" spc="-100" baseline="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1pPr>
            <a:lvl2pPr algn="l" defTabSz="457200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algn="l" defTabSz="457200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algn="l" defTabSz="457200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algn="l" defTabSz="457200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algn="l" defTabSz="457200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algn="l" defTabSz="457200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algn="l" defTabSz="457200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algn="l" defTabSz="457200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 smtClean="0">
                <a:solidFill>
                  <a:schemeClr val="accent2"/>
                </a:solidFill>
                <a:ea typeface="+mj-ea"/>
              </a:rPr>
              <a:t>—</a:t>
            </a:r>
            <a:r>
              <a:rPr lang="en-US" dirty="0" smtClean="0">
                <a:ea typeface="+mj-ea"/>
              </a:rPr>
              <a:t/>
            </a:r>
            <a:br>
              <a:rPr lang="en-US" dirty="0" smtClean="0">
                <a:ea typeface="+mj-ea"/>
              </a:rPr>
            </a:br>
            <a:r>
              <a:rPr lang="en-AU" sz="3600" dirty="0" smtClean="0"/>
              <a:t>Who am I? </a:t>
            </a:r>
            <a:endParaRPr lang="en-AU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33" y="0"/>
            <a:ext cx="1926909" cy="28481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632"/>
          <a:stretch/>
        </p:blipFill>
        <p:spPr>
          <a:xfrm>
            <a:off x="1815246" y="-7506"/>
            <a:ext cx="3136211" cy="28556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32" y="2848169"/>
            <a:ext cx="3018276" cy="23275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644" y="2390079"/>
            <a:ext cx="3139229" cy="2753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180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599" y="0"/>
            <a:ext cx="675480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90804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228" y="336319"/>
            <a:ext cx="7551420" cy="3672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60185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1224" y="898140"/>
            <a:ext cx="5775960" cy="409956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149994"/>
            <a:ext cx="7032567" cy="62345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3200" dirty="0" smtClean="0"/>
              <a:t>Indirect Roles</a:t>
            </a:r>
            <a:endParaRPr lang="en-AU" sz="3200" dirty="0"/>
          </a:p>
        </p:txBody>
      </p:sp>
    </p:spTree>
    <p:extLst>
      <p:ext uri="{BB962C8B-B14F-4D97-AF65-F5344CB8AC3E}">
        <p14:creationId xmlns:p14="http://schemas.microsoft.com/office/powerpoint/2010/main" val="348520452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4532" y="2173605"/>
            <a:ext cx="4709160" cy="25679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4532" y="737235"/>
            <a:ext cx="4282440" cy="103632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66007" y="199505"/>
            <a:ext cx="4555374" cy="43226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400" b="1" dirty="0" smtClean="0"/>
              <a:t>What’s next….</a:t>
            </a:r>
            <a:endParaRPr lang="en-AU" sz="2400" b="1" dirty="0"/>
          </a:p>
        </p:txBody>
      </p:sp>
    </p:spTree>
    <p:extLst>
      <p:ext uri="{BB962C8B-B14F-4D97-AF65-F5344CB8AC3E}">
        <p14:creationId xmlns:p14="http://schemas.microsoft.com/office/powerpoint/2010/main" val="421179285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62BA8DA-BE67-44A0-8B95-F84736BB4B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6816" y="81764"/>
            <a:ext cx="8532341" cy="1138970"/>
          </a:xfrm>
        </p:spPr>
        <p:txBody>
          <a:bodyPr/>
          <a:lstStyle/>
          <a:p>
            <a:r>
              <a:rPr lang="en-AU" dirty="0" smtClean="0"/>
              <a:t>What do we need to know more about?</a:t>
            </a:r>
            <a:endParaRPr lang="en-A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C5330F29-9B63-4B81-8AC9-E660CFB959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74456" y="1220734"/>
            <a:ext cx="5717060" cy="3364139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 smtClean="0"/>
              <a:t>Cultural considerations including language to foster greater cultural diversity in peer positions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 smtClean="0"/>
              <a:t>Strategies to foster diversity in peer work more broadly including identifications and </a:t>
            </a:r>
            <a:r>
              <a:rPr lang="en-AU" dirty="0"/>
              <a:t>life </a:t>
            </a:r>
            <a:r>
              <a:rPr lang="en-AU" dirty="0" smtClean="0"/>
              <a:t>experiences </a:t>
            </a:r>
            <a:r>
              <a:rPr lang="en-AU" i="1" dirty="0" smtClean="0"/>
              <a:t>(e.g.: people </a:t>
            </a:r>
            <a:r>
              <a:rPr lang="en-AU" i="1" dirty="0"/>
              <a:t>with </a:t>
            </a:r>
            <a:r>
              <a:rPr lang="en-AU" i="1" dirty="0" smtClean="0"/>
              <a:t>disability, LGBTQIA+ communities)</a:t>
            </a:r>
            <a:endParaRPr lang="en-AU" i="1" dirty="0"/>
          </a:p>
        </p:txBody>
      </p:sp>
    </p:spTree>
    <p:extLst>
      <p:ext uri="{BB962C8B-B14F-4D97-AF65-F5344CB8AC3E}">
        <p14:creationId xmlns:p14="http://schemas.microsoft.com/office/powerpoint/2010/main" val="2879336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62BA8DA-BE67-44A0-8B95-F84736BB4B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6816" y="81764"/>
            <a:ext cx="8532341" cy="1138970"/>
          </a:xfrm>
        </p:spPr>
        <p:txBody>
          <a:bodyPr/>
          <a:lstStyle/>
          <a:p>
            <a:r>
              <a:rPr lang="en-AU" dirty="0" smtClean="0"/>
              <a:t>What do we need to know more about?</a:t>
            </a:r>
            <a:endParaRPr lang="en-A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C5330F29-9B63-4B81-8AC9-E660CFB959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74456" y="1085838"/>
            <a:ext cx="5717060" cy="3364139"/>
          </a:xfrm>
        </p:spPr>
        <p:txBody>
          <a:bodyPr>
            <a:normAutofit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 smtClean="0"/>
              <a:t>Unique </a:t>
            </a:r>
            <a:r>
              <a:rPr lang="en-AU" dirty="0"/>
              <a:t>or additional considerations </a:t>
            </a:r>
            <a:r>
              <a:rPr lang="en-AU" dirty="0" smtClean="0"/>
              <a:t>for </a:t>
            </a:r>
            <a:r>
              <a:rPr lang="en-AU" dirty="0"/>
              <a:t>peer workers working in compulsory treatment and inpatient </a:t>
            </a:r>
            <a:r>
              <a:rPr lang="en-AU" dirty="0" smtClean="0"/>
              <a:t>settings</a:t>
            </a:r>
            <a:r>
              <a:rPr lang="en-AU" dirty="0"/>
              <a:t>.</a:t>
            </a:r>
            <a:r>
              <a:rPr lang="en-AU" dirty="0" smtClean="0"/>
              <a:t> Particularly in relation to coercive </a:t>
            </a:r>
            <a:r>
              <a:rPr lang="en-AU" dirty="0"/>
              <a:t>or restrictive </a:t>
            </a:r>
            <a:r>
              <a:rPr lang="en-AU" dirty="0" smtClean="0"/>
              <a:t>practice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 smtClean="0"/>
              <a:t>Unique </a:t>
            </a:r>
            <a:r>
              <a:rPr lang="en-AU" dirty="0"/>
              <a:t>or additional considerations </a:t>
            </a:r>
            <a:r>
              <a:rPr lang="en-AU" dirty="0" smtClean="0"/>
              <a:t>for </a:t>
            </a:r>
            <a:r>
              <a:rPr lang="en-AU" dirty="0"/>
              <a:t>peer workers </a:t>
            </a:r>
            <a:r>
              <a:rPr lang="en-AU" dirty="0" smtClean="0"/>
              <a:t>and organisations in </a:t>
            </a:r>
            <a:r>
              <a:rPr lang="en-AU" dirty="0"/>
              <a:t>rural and remote </a:t>
            </a:r>
            <a:r>
              <a:rPr lang="en-AU" dirty="0" smtClean="0"/>
              <a:t>locations?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S</a:t>
            </a:r>
            <a:r>
              <a:rPr lang="en-AU" dirty="0" smtClean="0"/>
              <a:t>pecific </a:t>
            </a:r>
            <a:r>
              <a:rPr lang="en-AU" dirty="0"/>
              <a:t>high-level recommendations </a:t>
            </a:r>
            <a:r>
              <a:rPr lang="en-AU" dirty="0" smtClean="0"/>
              <a:t>that </a:t>
            </a:r>
            <a:r>
              <a:rPr lang="en-AU" dirty="0"/>
              <a:t>governments/organisations could </a:t>
            </a:r>
            <a:r>
              <a:rPr lang="en-AU" dirty="0" smtClean="0"/>
              <a:t>implement</a:t>
            </a:r>
            <a:r>
              <a:rPr lang="en-AU" dirty="0"/>
              <a:t> </a:t>
            </a:r>
            <a:r>
              <a:rPr lang="en-AU" dirty="0" smtClean="0"/>
              <a:t>including recommendations for funding</a:t>
            </a:r>
            <a:endParaRPr lang="en-AU" i="1" dirty="0"/>
          </a:p>
        </p:txBody>
      </p:sp>
    </p:spTree>
    <p:extLst>
      <p:ext uri="{BB962C8B-B14F-4D97-AF65-F5344CB8AC3E}">
        <p14:creationId xmlns:p14="http://schemas.microsoft.com/office/powerpoint/2010/main" val="361491738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62BA8DA-BE67-44A0-8B95-F84736BB4B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6816" y="81764"/>
            <a:ext cx="8532341" cy="1138970"/>
          </a:xfrm>
        </p:spPr>
        <p:txBody>
          <a:bodyPr/>
          <a:lstStyle/>
          <a:p>
            <a:r>
              <a:rPr lang="en-AU" dirty="0" smtClean="0"/>
              <a:t>What do we need to know more about?</a:t>
            </a:r>
            <a:endParaRPr lang="en-A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C5330F29-9B63-4B81-8AC9-E660CFB959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74456" y="1102314"/>
            <a:ext cx="5717060" cy="3364139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 smtClean="0"/>
              <a:t>Resources </a:t>
            </a:r>
            <a:r>
              <a:rPr lang="en-AU" dirty="0"/>
              <a:t>or tools </a:t>
            </a:r>
            <a:r>
              <a:rPr lang="en-AU" dirty="0" smtClean="0"/>
              <a:t>currently </a:t>
            </a:r>
            <a:r>
              <a:rPr lang="en-AU" dirty="0"/>
              <a:t>available that support </a:t>
            </a:r>
            <a:r>
              <a:rPr lang="en-AU" dirty="0" smtClean="0"/>
              <a:t>organisations </a:t>
            </a:r>
            <a:r>
              <a:rPr lang="en-AU" dirty="0"/>
              <a:t>to effectively employ and support the peer </a:t>
            </a:r>
            <a:r>
              <a:rPr lang="en-AU" dirty="0" smtClean="0"/>
              <a:t>workforce and can be endorsed by the Guidelines</a:t>
            </a:r>
            <a:endParaRPr lang="en-AU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i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 smtClean="0"/>
              <a:t>Resources or tools people would like to see developed to assist the meaningful use of the Guidelines and further embed peer work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87511701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875" y="3244076"/>
            <a:ext cx="449244" cy="44924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943119" y="3211523"/>
            <a:ext cx="79074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1" dirty="0" smtClean="0">
                <a:latin typeface="+mn-lt"/>
                <a:cs typeface="Arial" panose="020B0604020202020204" pitchFamily="34" charset="0"/>
              </a:rPr>
              <a:t>‘</a:t>
            </a:r>
            <a:r>
              <a:rPr lang="en-US" sz="1600" i="1" dirty="0">
                <a:latin typeface="+mn-lt"/>
                <a:cs typeface="Arial" panose="020B0604020202020204" pitchFamily="34" charset="0"/>
              </a:rPr>
              <a:t>Mental health but not as you know </a:t>
            </a:r>
            <a:r>
              <a:rPr lang="en-US" sz="1600" i="1" dirty="0" smtClean="0">
                <a:latin typeface="+mn-lt"/>
                <a:cs typeface="Arial" panose="020B0604020202020204" pitchFamily="34" charset="0"/>
              </a:rPr>
              <a:t>it</a:t>
            </a:r>
            <a:r>
              <a:rPr lang="en-US" sz="1600" i="1" dirty="0">
                <a:latin typeface="+mn-lt"/>
                <a:cs typeface="Arial" panose="020B0604020202020204" pitchFamily="34" charset="0"/>
              </a:rPr>
              <a:t>’ </a:t>
            </a:r>
            <a:r>
              <a:rPr lang="en-US" sz="1600" dirty="0" smtClean="0">
                <a:latin typeface="+mn-lt"/>
                <a:cs typeface="Arial" panose="020B0604020202020204" pitchFamily="34" charset="0"/>
              </a:rPr>
              <a:t>https</a:t>
            </a:r>
            <a:r>
              <a:rPr lang="en-US" sz="1600" dirty="0">
                <a:latin typeface="+mn-lt"/>
                <a:cs typeface="Arial" panose="020B0604020202020204" pitchFamily="34" charset="0"/>
              </a:rPr>
              <a:t>://youtu.be/01rwdqqaE4g </a:t>
            </a:r>
            <a:r>
              <a:rPr lang="en-AU" dirty="0">
                <a:latin typeface="+mn-lt"/>
              </a:rPr>
              <a:t> </a:t>
            </a:r>
            <a:endParaRPr lang="en-US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751671" y="2599589"/>
            <a:ext cx="4902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dirty="0" smtClean="0"/>
              <a:t>Researchgate.net/profile/Louise_Byrne2</a:t>
            </a:r>
            <a:endParaRPr lang="en-AU" sz="16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5761" y="2621060"/>
            <a:ext cx="472176" cy="31708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7937" y="1999329"/>
            <a:ext cx="575480" cy="575480"/>
          </a:xfrm>
          <a:prstGeom prst="rect">
            <a:avLst/>
          </a:prstGeom>
        </p:spPr>
      </p:pic>
      <p:sp>
        <p:nvSpPr>
          <p:cNvPr id="11" name="Subtitle 2"/>
          <p:cNvSpPr txBox="1">
            <a:spLocks/>
          </p:cNvSpPr>
          <p:nvPr/>
        </p:nvSpPr>
        <p:spPr bwMode="auto">
          <a:xfrm>
            <a:off x="3173417" y="2087014"/>
            <a:ext cx="544686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/>
          <a:lstStyle>
            <a:lvl1pPr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defRPr sz="2600" b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ts val="600"/>
              </a:spcAft>
              <a:buFont typeface="Arial" charset="0"/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Arial"/>
              </a:defRPr>
            </a:lvl2pPr>
            <a:lvl3pPr marL="1143000" indent="-228600" algn="l" defTabSz="457200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defRPr sz="12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Arial"/>
              </a:defRPr>
            </a:lvl3pPr>
            <a:lvl4pPr marL="1600200" indent="-228600" algn="l" defTabSz="457200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ts val="800"/>
              </a:spcAft>
              <a:buClr>
                <a:srgbClr val="00AAFF"/>
              </a:buClr>
              <a:buFont typeface="Arial" charset="0"/>
              <a:buChar char="–"/>
              <a:defRPr sz="12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Arial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Arial"/>
              </a:defRPr>
            </a:lvl5pPr>
            <a:lvl6pPr marL="2514600" indent="-228600" algn="l" defTabSz="457200" rtl="0" eaLnBrk="1" fontAlgn="base" latinLnBrk="0" hangingPunct="1">
              <a:spcBef>
                <a:spcPct val="0"/>
              </a:spcBef>
              <a:spcAft>
                <a:spcPct val="0"/>
              </a:spcAft>
              <a:buFont typeface="Arial"/>
              <a:buChar char="•"/>
              <a:defRPr sz="20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+mn-cs"/>
              </a:defRPr>
            </a:lvl6pPr>
            <a:lvl7pPr marL="2971800" indent="-228600" algn="l" defTabSz="457200" rtl="0" eaLnBrk="1" fontAlgn="base" latinLnBrk="0" hangingPunct="1">
              <a:spcBef>
                <a:spcPct val="0"/>
              </a:spcBef>
              <a:spcAft>
                <a:spcPct val="0"/>
              </a:spcAft>
              <a:buFont typeface="Arial"/>
              <a:buChar char="•"/>
              <a:defRPr sz="20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+mn-cs"/>
              </a:defRPr>
            </a:lvl7pPr>
            <a:lvl8pPr marL="3429000" indent="-228600" algn="l" defTabSz="457200" rtl="0" eaLnBrk="1" fontAlgn="base" latinLnBrk="0" hangingPunct="1">
              <a:spcBef>
                <a:spcPct val="0"/>
              </a:spcBef>
              <a:spcAft>
                <a:spcPct val="0"/>
              </a:spcAft>
              <a:buFont typeface="Arial"/>
              <a:buChar char="•"/>
              <a:defRPr sz="20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+mn-cs"/>
              </a:defRPr>
            </a:lvl8pPr>
            <a:lvl9pPr marL="3886200" indent="-228600" algn="l" defTabSz="457200" rtl="0" eaLnBrk="1" fontAlgn="base" latinLnBrk="0" hangingPunct="1">
              <a:spcBef>
                <a:spcPct val="0"/>
              </a:spcBef>
              <a:spcAft>
                <a:spcPct val="0"/>
              </a:spcAft>
              <a:buFont typeface="Arial"/>
              <a:buChar char="•"/>
              <a:defRPr sz="20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+mn-cs"/>
              </a:defRPr>
            </a:lvl9pPr>
          </a:lstStyle>
          <a:p>
            <a:r>
              <a:rPr lang="en-US" sz="1600" b="0" dirty="0" smtClean="0">
                <a:latin typeface="+mn-lt"/>
                <a:cs typeface="Arial" charset="0"/>
              </a:rPr>
              <a:t>@</a:t>
            </a:r>
            <a:r>
              <a:rPr lang="en-US" sz="1600" b="0" dirty="0" err="1" smtClean="0">
                <a:latin typeface="+mn-lt"/>
                <a:cs typeface="Arial" charset="0"/>
              </a:rPr>
              <a:t>DrLouiseByrne</a:t>
            </a:r>
            <a:endParaRPr lang="en-US" sz="1600" b="0" dirty="0">
              <a:latin typeface="+mn-lt"/>
              <a:cs typeface="Arial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2325519" y="1060459"/>
            <a:ext cx="4465891" cy="7531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i="0" kern="120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AU" sz="2400" dirty="0" smtClean="0">
                <a:solidFill>
                  <a:srgbClr val="000054"/>
                </a:solidFill>
              </a:rPr>
              <a:t>For more from me…</a:t>
            </a:r>
            <a:endParaRPr lang="en-AU" sz="2400" dirty="0">
              <a:solidFill>
                <a:srgbClr val="00005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61697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722609" y="2722105"/>
            <a:ext cx="2767304" cy="20754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225661" y="2726873"/>
            <a:ext cx="2761859" cy="20713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6335905" y="870862"/>
            <a:ext cx="4241800" cy="1397000"/>
          </a:xfrm>
        </p:spPr>
        <p:txBody>
          <a:bodyPr>
            <a:normAutofit/>
          </a:bodyPr>
          <a:lstStyle/>
          <a:p>
            <a:pPr>
              <a:lnSpc>
                <a:spcPts val="1600"/>
              </a:lnSpc>
            </a:pPr>
            <a:r>
              <a:rPr lang="en-AU" sz="1200" spc="0" dirty="0"/>
              <a:t>132 </a:t>
            </a:r>
            <a:r>
              <a:rPr lang="en-AU" sz="1200" spc="0" dirty="0" smtClean="0"/>
              <a:t>Participants</a:t>
            </a:r>
            <a:r>
              <a:rPr lang="en-AU" sz="1200" spc="0" dirty="0"/>
              <a:t> </a:t>
            </a:r>
            <a:r>
              <a:rPr lang="en-AU" sz="1200" spc="0" dirty="0" smtClean="0"/>
              <a:t/>
            </a:r>
            <a:br>
              <a:rPr lang="en-AU" sz="1200" spc="0" dirty="0" smtClean="0"/>
            </a:br>
            <a:r>
              <a:rPr lang="en-AU" sz="1200" spc="0" dirty="0" smtClean="0"/>
              <a:t>8 </a:t>
            </a:r>
            <a:r>
              <a:rPr lang="en-AU" sz="1200" spc="0" dirty="0"/>
              <a:t>individual interviews		</a:t>
            </a:r>
            <a:br>
              <a:rPr lang="en-AU" sz="1200" spc="0" dirty="0"/>
            </a:br>
            <a:r>
              <a:rPr lang="en-AU" sz="1200" spc="0" dirty="0"/>
              <a:t>124 focus group </a:t>
            </a:r>
            <a:r>
              <a:rPr lang="en-AU" sz="1200" spc="0" dirty="0" smtClean="0"/>
              <a:t>attendees</a:t>
            </a:r>
            <a:br>
              <a:rPr lang="en-AU" sz="1200" spc="0" dirty="0" smtClean="0"/>
            </a:br>
            <a:r>
              <a:rPr lang="en-AU" sz="1200" spc="0" dirty="0" smtClean="0"/>
              <a:t>14 </a:t>
            </a:r>
            <a:r>
              <a:rPr lang="en-AU" sz="1200" spc="0" dirty="0"/>
              <a:t>focus groups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80658" y="2728086"/>
            <a:ext cx="2771575" cy="207868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104746" y="2716061"/>
            <a:ext cx="2768663" cy="2076496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321542" y="1070075"/>
            <a:ext cx="4711160" cy="1178049"/>
          </a:xfrm>
        </p:spPr>
        <p:txBody>
          <a:bodyPr/>
          <a:lstStyle/>
          <a:p>
            <a:r>
              <a:rPr lang="en-AU" sz="1200" dirty="0"/>
              <a:t>47	traditional management roles </a:t>
            </a:r>
            <a:r>
              <a:rPr lang="en-AU" sz="1200" i="1" dirty="0"/>
              <a:t>(not peer designated)</a:t>
            </a:r>
            <a:endParaRPr lang="en-AU" sz="1200" dirty="0"/>
          </a:p>
          <a:p>
            <a:r>
              <a:rPr lang="en-AU" sz="1200" dirty="0"/>
              <a:t>38	peer designated </a:t>
            </a:r>
            <a:r>
              <a:rPr lang="en-AU" sz="1200" i="1" dirty="0"/>
              <a:t>(not management)</a:t>
            </a:r>
          </a:p>
          <a:p>
            <a:r>
              <a:rPr lang="en-AU" sz="1200" dirty="0"/>
              <a:t>32 	</a:t>
            </a:r>
            <a:r>
              <a:rPr lang="en-AU" sz="1200" dirty="0" smtClean="0"/>
              <a:t>traditional roles </a:t>
            </a:r>
            <a:r>
              <a:rPr lang="en-AU" sz="1200" i="1" dirty="0" smtClean="0"/>
              <a:t>(</a:t>
            </a:r>
            <a:r>
              <a:rPr lang="en-AU" sz="1200" i="1" dirty="0"/>
              <a:t>not peer designated)</a:t>
            </a:r>
            <a:endParaRPr lang="en-AU" sz="1200" dirty="0"/>
          </a:p>
          <a:p>
            <a:r>
              <a:rPr lang="en-AU" sz="1200" dirty="0"/>
              <a:t>7	peer management designated positions</a:t>
            </a:r>
          </a:p>
          <a:p>
            <a:r>
              <a:rPr lang="en-AU" sz="1200" dirty="0" smtClean="0"/>
              <a:t>5</a:t>
            </a:r>
            <a:r>
              <a:rPr lang="en-AU" sz="1200" dirty="0"/>
              <a:t>	</a:t>
            </a:r>
            <a:r>
              <a:rPr lang="en-AU" sz="1200" dirty="0" smtClean="0"/>
              <a:t>other</a:t>
            </a:r>
            <a:endParaRPr lang="en-AU" sz="1200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21542" y="647692"/>
            <a:ext cx="8905998" cy="300531"/>
          </a:xfrm>
          <a:prstGeom prst="rect">
            <a:avLst/>
          </a:prstGeom>
        </p:spPr>
        <p:txBody>
          <a:bodyPr vert="horz" wrap="square" lIns="0" tIns="45720" rIns="91440" bIns="45720" rtlCol="0" anchor="b" anchorCtr="0">
            <a:spAutoFit/>
          </a:bodyPr>
          <a:lstStyle>
            <a:lvl1pPr algn="l" defTabSz="457200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 kern="1200" spc="-100" baseline="0">
                <a:solidFill>
                  <a:schemeClr val="bg1"/>
                </a:solidFill>
                <a:latin typeface="Arial"/>
                <a:ea typeface="ＭＳ Ｐゴシック" charset="0"/>
                <a:cs typeface="Arial"/>
              </a:defRPr>
            </a:lvl1pPr>
            <a:lvl2pPr algn="l" defTabSz="457200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algn="l" defTabSz="457200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algn="l" defTabSz="457200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algn="l" defTabSz="457200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algn="l" defTabSz="457200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algn="l" defTabSz="457200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algn="l" defTabSz="457200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algn="l" defTabSz="457200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ts val="1800"/>
              </a:lnSpc>
            </a:pPr>
            <a:r>
              <a:rPr lang="en-AU" sz="1200" spc="0" dirty="0" smtClean="0">
                <a:solidFill>
                  <a:schemeClr val="tx1"/>
                </a:solidFill>
              </a:rPr>
              <a:t>5 Organisations: Rural/regional, Metropolitan and mixed districts. Northern, Southern States, West and East Coast</a:t>
            </a:r>
            <a:endParaRPr lang="en-AU" sz="1200" spc="0" dirty="0">
              <a:solidFill>
                <a:schemeClr val="tx1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737332" y="49033"/>
            <a:ext cx="5738515" cy="656590"/>
          </a:xfrm>
          <a:prstGeom prst="rect">
            <a:avLst/>
          </a:prstGeom>
        </p:spPr>
        <p:txBody>
          <a:bodyPr vert="horz" wrap="square" lIns="0" tIns="45720" rIns="91440" bIns="45720" rtlCol="0" anchor="b" anchorCtr="0">
            <a:spAutoFit/>
          </a:bodyPr>
          <a:lstStyle>
            <a:lvl1pPr algn="l" defTabSz="457200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 kern="1200" spc="-100" baseline="0">
                <a:solidFill>
                  <a:schemeClr val="bg1"/>
                </a:solidFill>
                <a:latin typeface="Arial"/>
                <a:ea typeface="ＭＳ Ｐゴシック" charset="0"/>
                <a:cs typeface="Arial"/>
              </a:defRPr>
            </a:lvl1pPr>
            <a:lvl2pPr algn="l" defTabSz="457200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algn="l" defTabSz="457200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algn="l" defTabSz="457200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algn="l" defTabSz="457200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algn="l" defTabSz="457200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algn="l" defTabSz="457200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algn="l" defTabSz="457200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algn="l" defTabSz="457200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AU" sz="3200" dirty="0" smtClean="0">
                <a:solidFill>
                  <a:schemeClr val="tx1"/>
                </a:solidFill>
              </a:rPr>
              <a:t>Organisations and Participants</a:t>
            </a:r>
            <a:endParaRPr lang="en-AU" sz="3200" dirty="0">
              <a:solidFill>
                <a:schemeClr val="tx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19724" y="2801363"/>
            <a:ext cx="2746701" cy="1907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602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ts val="2500"/>
              </a:lnSpc>
            </a:pPr>
            <a:r>
              <a:rPr lang="en-AU" sz="3200" spc="0" dirty="0" smtClean="0"/>
              <a:t>How People </a:t>
            </a:r>
            <a:r>
              <a:rPr lang="en-AU" sz="3200" spc="0" dirty="0"/>
              <a:t>D</a:t>
            </a:r>
            <a:r>
              <a:rPr lang="en-AU" sz="3200" spc="0" dirty="0" smtClean="0"/>
              <a:t>escribed </a:t>
            </a:r>
            <a:r>
              <a:rPr lang="en-AU" sz="3200" spc="0" dirty="0"/>
              <a:t>T</a:t>
            </a:r>
            <a:r>
              <a:rPr lang="en-AU" sz="3200" spc="0" dirty="0" smtClean="0"/>
              <a:t>hemselves</a:t>
            </a:r>
            <a:r>
              <a:rPr lang="en-AU" sz="2400" spc="0" dirty="0" smtClean="0"/>
              <a:t/>
            </a:r>
            <a:br>
              <a:rPr lang="en-AU" sz="2400" spc="0" dirty="0" smtClean="0"/>
            </a:br>
            <a:r>
              <a:rPr lang="en-AU" sz="1800" b="0" spc="0" dirty="0" smtClean="0"/>
              <a:t/>
            </a:r>
            <a:br>
              <a:rPr lang="en-AU" sz="1800" b="0" spc="0" dirty="0" smtClean="0"/>
            </a:br>
            <a:endParaRPr lang="en-AU" sz="1800" b="0" spc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3933796" y="3182101"/>
            <a:ext cx="4154487" cy="1452562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AU" sz="1800" b="0" dirty="0" smtClean="0"/>
              <a:t>1 </a:t>
            </a:r>
            <a:r>
              <a:rPr lang="en-AU" sz="1800" b="0" dirty="0"/>
              <a:t>	Transgender</a:t>
            </a:r>
          </a:p>
          <a:p>
            <a:pPr>
              <a:spcBef>
                <a:spcPts val="0"/>
              </a:spcBef>
            </a:pPr>
            <a:r>
              <a:rPr lang="en-AU" sz="1800" b="0" dirty="0"/>
              <a:t>3	Don’t wish to identify</a:t>
            </a:r>
          </a:p>
          <a:p>
            <a:pPr>
              <a:spcBef>
                <a:spcPts val="0"/>
              </a:spcBef>
            </a:pPr>
            <a:r>
              <a:rPr lang="en-AU" sz="1800" b="0" dirty="0"/>
              <a:t>41	Male</a:t>
            </a:r>
          </a:p>
          <a:p>
            <a:pPr>
              <a:spcBef>
                <a:spcPts val="0"/>
              </a:spcBef>
            </a:pPr>
            <a:r>
              <a:rPr lang="en-AU" sz="1800" b="0" dirty="0"/>
              <a:t>84	</a:t>
            </a:r>
            <a:r>
              <a:rPr lang="en-AU" sz="1800" b="0" dirty="0" smtClean="0"/>
              <a:t>Female</a:t>
            </a:r>
            <a:endParaRPr lang="en-AU" sz="1800" b="0" dirty="0"/>
          </a:p>
        </p:txBody>
      </p:sp>
      <p:sp>
        <p:nvSpPr>
          <p:cNvPr id="7" name="Rectangle 6"/>
          <p:cNvSpPr/>
          <p:nvPr/>
        </p:nvSpPr>
        <p:spPr>
          <a:xfrm>
            <a:off x="1099145" y="920755"/>
            <a:ext cx="6746033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1	person identified as Native Hawaiian/Pacific Islander</a:t>
            </a:r>
            <a:b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2	people identified as Native American</a:t>
            </a:r>
            <a:b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6	people identified as Hispanic</a:t>
            </a:r>
            <a:b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7	people identified as Asian</a:t>
            </a:r>
            <a:b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10 	people identified as being Multiracial</a:t>
            </a:r>
            <a:b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15	people identified as African American/Black</a:t>
            </a:r>
            <a:b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88 	people identified as </a:t>
            </a:r>
            <a:r>
              <a:rPr lang="en-AU" dirty="0" smtClean="0">
                <a:latin typeface="Arial" panose="020B0604020202020204" pitchFamily="34" charset="0"/>
                <a:cs typeface="Arial" panose="020B0604020202020204" pitchFamily="34" charset="0"/>
              </a:rPr>
              <a:t>European descended/White</a:t>
            </a:r>
            <a:endParaRPr lang="en-A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5025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2FBE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69"/>
          <a:stretch/>
        </p:blipFill>
        <p:spPr>
          <a:xfrm>
            <a:off x="5041262" y="-16638"/>
            <a:ext cx="4102739" cy="516013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8" r="2250"/>
          <a:stretch/>
        </p:blipFill>
        <p:spPr>
          <a:xfrm>
            <a:off x="1" y="1013253"/>
            <a:ext cx="3171568" cy="363757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72"/>
          <a:stretch/>
        </p:blipFill>
        <p:spPr>
          <a:xfrm>
            <a:off x="2796305" y="-16638"/>
            <a:ext cx="2702010" cy="345288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0" y="4527497"/>
            <a:ext cx="9144000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AU" dirty="0"/>
              <a:t>https://www.qmhc.qld.gov.au/engage-enable/lived-experience-led-reform/peer-workforce</a:t>
            </a:r>
          </a:p>
        </p:txBody>
      </p:sp>
    </p:spTree>
    <p:extLst>
      <p:ext uri="{BB962C8B-B14F-4D97-AF65-F5344CB8AC3E}">
        <p14:creationId xmlns:p14="http://schemas.microsoft.com/office/powerpoint/2010/main" val="3536083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074590" y="3845087"/>
            <a:ext cx="2726724" cy="74964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000" dirty="0" smtClean="0"/>
              <a:t>Focus Groups</a:t>
            </a:r>
            <a:endParaRPr lang="en-AU" sz="2000" dirty="0"/>
          </a:p>
        </p:txBody>
      </p:sp>
      <p:sp>
        <p:nvSpPr>
          <p:cNvPr id="7" name="Rectangle 6"/>
          <p:cNvSpPr/>
          <p:nvPr/>
        </p:nvSpPr>
        <p:spPr>
          <a:xfrm>
            <a:off x="5170142" y="1417899"/>
            <a:ext cx="2726724" cy="74964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000" dirty="0" smtClean="0"/>
              <a:t>Advisory Group</a:t>
            </a:r>
            <a:endParaRPr lang="en-AU" sz="2000" dirty="0"/>
          </a:p>
        </p:txBody>
      </p:sp>
      <p:sp>
        <p:nvSpPr>
          <p:cNvPr id="8" name="Rectangle 7"/>
          <p:cNvSpPr/>
          <p:nvPr/>
        </p:nvSpPr>
        <p:spPr>
          <a:xfrm>
            <a:off x="1074590" y="1417899"/>
            <a:ext cx="2726724" cy="74964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000" dirty="0" smtClean="0"/>
              <a:t>Steering Committee</a:t>
            </a:r>
            <a:endParaRPr lang="en-AU" sz="2000" dirty="0"/>
          </a:p>
        </p:txBody>
      </p:sp>
      <p:sp>
        <p:nvSpPr>
          <p:cNvPr id="9" name="Rectangle 8"/>
          <p:cNvSpPr/>
          <p:nvPr/>
        </p:nvSpPr>
        <p:spPr>
          <a:xfrm>
            <a:off x="5280454" y="3845087"/>
            <a:ext cx="2726724" cy="74964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000" dirty="0" smtClean="0"/>
              <a:t>Survey</a:t>
            </a:r>
            <a:endParaRPr lang="en-AU" sz="2000" dirty="0"/>
          </a:p>
        </p:txBody>
      </p:sp>
      <p:sp>
        <p:nvSpPr>
          <p:cNvPr id="10" name="Rectangle 9"/>
          <p:cNvSpPr/>
          <p:nvPr/>
        </p:nvSpPr>
        <p:spPr>
          <a:xfrm>
            <a:off x="955589" y="294400"/>
            <a:ext cx="7051589" cy="741405"/>
          </a:xfrm>
          <a:prstGeom prst="rect">
            <a:avLst/>
          </a:prstGeom>
          <a:solidFill>
            <a:srgbClr val="00B1C1"/>
          </a:solidFill>
          <a:ln>
            <a:solidFill>
              <a:srgbClr val="00B1C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800" dirty="0" smtClean="0"/>
              <a:t>Participation and Engagement Strategies</a:t>
            </a:r>
            <a:endParaRPr lang="en-AU" sz="2800" dirty="0"/>
          </a:p>
        </p:txBody>
      </p:sp>
      <p:sp>
        <p:nvSpPr>
          <p:cNvPr id="11" name="Rectangle 10"/>
          <p:cNvSpPr/>
          <p:nvPr/>
        </p:nvSpPr>
        <p:spPr>
          <a:xfrm>
            <a:off x="3044633" y="2631493"/>
            <a:ext cx="2726724" cy="74964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000" dirty="0" smtClean="0"/>
              <a:t>Cultural and Diversity Advisors</a:t>
            </a:r>
            <a:endParaRPr lang="en-AU" sz="2000" dirty="0"/>
          </a:p>
        </p:txBody>
      </p:sp>
    </p:spTree>
    <p:extLst>
      <p:ext uri="{BB962C8B-B14F-4D97-AF65-F5344CB8AC3E}">
        <p14:creationId xmlns:p14="http://schemas.microsoft.com/office/powerpoint/2010/main" val="1367825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064045" y="1469666"/>
            <a:ext cx="1524000" cy="91038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 smtClean="0"/>
              <a:t>Role Clarity</a:t>
            </a:r>
            <a:endParaRPr lang="en-AU" dirty="0"/>
          </a:p>
        </p:txBody>
      </p:sp>
      <p:sp>
        <p:nvSpPr>
          <p:cNvPr id="6" name="Rectangle 5"/>
          <p:cNvSpPr/>
          <p:nvPr/>
        </p:nvSpPr>
        <p:spPr>
          <a:xfrm>
            <a:off x="3034830" y="2645321"/>
            <a:ext cx="2553215" cy="106468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 smtClean="0"/>
              <a:t>Advocacy and recognition of lived experience roles</a:t>
            </a:r>
            <a:endParaRPr lang="en-AU" dirty="0"/>
          </a:p>
        </p:txBody>
      </p:sp>
      <p:sp>
        <p:nvSpPr>
          <p:cNvPr id="7" name="Rectangle 6"/>
          <p:cNvSpPr/>
          <p:nvPr/>
        </p:nvSpPr>
        <p:spPr>
          <a:xfrm>
            <a:off x="948912" y="1443463"/>
            <a:ext cx="2690684" cy="1134968"/>
          </a:xfrm>
          <a:prstGeom prst="rect">
            <a:avLst/>
          </a:prstGeom>
          <a:solidFill>
            <a:srgbClr val="00B1C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 smtClean="0"/>
              <a:t>Organisational support, commitment and workplace culture</a:t>
            </a:r>
            <a:endParaRPr lang="en-AU" dirty="0"/>
          </a:p>
        </p:txBody>
      </p:sp>
      <p:sp>
        <p:nvSpPr>
          <p:cNvPr id="8" name="Rectangle 7"/>
          <p:cNvSpPr/>
          <p:nvPr/>
        </p:nvSpPr>
        <p:spPr>
          <a:xfrm>
            <a:off x="6023998" y="3826620"/>
            <a:ext cx="2979932" cy="1143606"/>
          </a:xfrm>
          <a:prstGeom prst="rect">
            <a:avLst/>
          </a:prstGeom>
          <a:solidFill>
            <a:srgbClr val="00B1C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 smtClean="0"/>
              <a:t>Development of lived experience management roles</a:t>
            </a:r>
            <a:endParaRPr lang="en-AU" dirty="0"/>
          </a:p>
        </p:txBody>
      </p:sp>
      <p:sp>
        <p:nvSpPr>
          <p:cNvPr id="9" name="Rectangle 8"/>
          <p:cNvSpPr/>
          <p:nvPr/>
        </p:nvSpPr>
        <p:spPr>
          <a:xfrm>
            <a:off x="424862" y="2729768"/>
            <a:ext cx="2109488" cy="910384"/>
          </a:xfrm>
          <a:prstGeom prst="rect">
            <a:avLst/>
          </a:prstGeom>
          <a:solidFill>
            <a:srgbClr val="AA00AA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 smtClean="0"/>
              <a:t>Design of roles</a:t>
            </a:r>
            <a:endParaRPr lang="en-AU" dirty="0"/>
          </a:p>
        </p:txBody>
      </p:sp>
      <p:sp>
        <p:nvSpPr>
          <p:cNvPr id="10" name="Rectangle 9"/>
          <p:cNvSpPr/>
          <p:nvPr/>
        </p:nvSpPr>
        <p:spPr>
          <a:xfrm>
            <a:off x="260026" y="227999"/>
            <a:ext cx="2986216" cy="106278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 smtClean="0"/>
              <a:t>Relationship between lived experience and mental health sector broadly</a:t>
            </a:r>
            <a:endParaRPr lang="en-AU" dirty="0"/>
          </a:p>
        </p:txBody>
      </p:sp>
      <p:sp>
        <p:nvSpPr>
          <p:cNvPr id="11" name="Rectangle 10"/>
          <p:cNvSpPr/>
          <p:nvPr/>
        </p:nvSpPr>
        <p:spPr>
          <a:xfrm>
            <a:off x="5799457" y="146361"/>
            <a:ext cx="2553215" cy="106468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 smtClean="0"/>
              <a:t>Shared understanding and knowledge of lived experience roles</a:t>
            </a:r>
            <a:endParaRPr lang="en-AU" dirty="0"/>
          </a:p>
        </p:txBody>
      </p:sp>
      <p:sp>
        <p:nvSpPr>
          <p:cNvPr id="12" name="Rectangle 11"/>
          <p:cNvSpPr/>
          <p:nvPr/>
        </p:nvSpPr>
        <p:spPr>
          <a:xfrm>
            <a:off x="3246242" y="3828753"/>
            <a:ext cx="2553215" cy="1064689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 smtClean="0"/>
              <a:t>Education and training</a:t>
            </a:r>
            <a:endParaRPr lang="en-AU" dirty="0"/>
          </a:p>
        </p:txBody>
      </p:sp>
      <p:sp>
        <p:nvSpPr>
          <p:cNvPr id="13" name="Rectangle 12"/>
          <p:cNvSpPr/>
          <p:nvPr/>
        </p:nvSpPr>
        <p:spPr>
          <a:xfrm>
            <a:off x="3542785" y="459980"/>
            <a:ext cx="1996659" cy="744416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 smtClean="0"/>
              <a:t>Supervisory support</a:t>
            </a:r>
            <a:endParaRPr lang="en-AU" dirty="0"/>
          </a:p>
        </p:txBody>
      </p:sp>
      <p:sp>
        <p:nvSpPr>
          <p:cNvPr id="14" name="Rectangle 13"/>
          <p:cNvSpPr/>
          <p:nvPr/>
        </p:nvSpPr>
        <p:spPr>
          <a:xfrm>
            <a:off x="6034143" y="2652616"/>
            <a:ext cx="2553215" cy="1064689"/>
          </a:xfrm>
          <a:prstGeom prst="rect">
            <a:avLst/>
          </a:prstGeom>
          <a:solidFill>
            <a:srgbClr val="AA00AA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 smtClean="0"/>
              <a:t>Human Resources Policy</a:t>
            </a:r>
            <a:endParaRPr lang="en-AU" dirty="0"/>
          </a:p>
        </p:txBody>
      </p:sp>
      <p:sp>
        <p:nvSpPr>
          <p:cNvPr id="15" name="Rectangle 14"/>
          <p:cNvSpPr/>
          <p:nvPr/>
        </p:nvSpPr>
        <p:spPr>
          <a:xfrm>
            <a:off x="6280802" y="1440325"/>
            <a:ext cx="2553215" cy="106468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 smtClean="0"/>
              <a:t>Barriers and limitations to implementation of lived experience</a:t>
            </a:r>
            <a:endParaRPr lang="en-AU" dirty="0"/>
          </a:p>
        </p:txBody>
      </p:sp>
      <p:sp>
        <p:nvSpPr>
          <p:cNvPr id="16" name="Rectangle 15"/>
          <p:cNvSpPr/>
          <p:nvPr/>
        </p:nvSpPr>
        <p:spPr>
          <a:xfrm>
            <a:off x="357403" y="3866079"/>
            <a:ext cx="2553215" cy="106468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 smtClean="0"/>
              <a:t>Ongoing Development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22505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" t="1493" r="1163" b="1621"/>
          <a:stretch/>
        </p:blipFill>
        <p:spPr>
          <a:xfrm>
            <a:off x="1745673" y="116380"/>
            <a:ext cx="6143105" cy="4258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90483"/>
      </p:ext>
    </p:extLst>
  </p:cSld>
  <p:clrMapOvr>
    <a:masterClrMapping/>
  </p:clrMapOvr>
</p:sld>
</file>

<file path=ppt/theme/theme1.xml><?xml version="1.0" encoding="utf-8"?>
<a:theme xmlns:a="http://schemas.openxmlformats.org/drawingml/2006/main" name="RMIT_2017_Templates_Master_Core_ITS">
  <a:themeElements>
    <a:clrScheme name="RMIT 1">
      <a:dk1>
        <a:srgbClr val="000054"/>
      </a:dk1>
      <a:lt1>
        <a:sysClr val="window" lastClr="FFFFFF"/>
      </a:lt1>
      <a:dk2>
        <a:srgbClr val="E60028"/>
      </a:dk2>
      <a:lt2>
        <a:srgbClr val="EEECE1"/>
      </a:lt2>
      <a:accent1>
        <a:srgbClr val="FC9147"/>
      </a:accent1>
      <a:accent2>
        <a:srgbClr val="FAC800"/>
      </a:accent2>
      <a:accent3>
        <a:srgbClr val="00DCB4"/>
      </a:accent3>
      <a:accent4>
        <a:srgbClr val="7AE1AA"/>
      </a:accent4>
      <a:accent5>
        <a:srgbClr val="0078FF"/>
      </a:accent5>
      <a:accent6>
        <a:srgbClr val="00AAFF"/>
      </a:accent6>
      <a:hlink>
        <a:srgbClr val="AA00AA"/>
      </a:hlink>
      <a:folHlink>
        <a:srgbClr val="C864C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RMIT_2017_Templates_Master_Core_wide_ITS</Template>
  <TotalTime>550</TotalTime>
  <Words>367</Words>
  <Application>Microsoft Office PowerPoint</Application>
  <PresentationFormat>On-screen Show (16:9)</PresentationFormat>
  <Paragraphs>98</Paragraphs>
  <Slides>37</Slides>
  <Notes>37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2" baseType="lpstr">
      <vt:lpstr>ＭＳ Ｐゴシック</vt:lpstr>
      <vt:lpstr>Arial</vt:lpstr>
      <vt:lpstr>Calibri</vt:lpstr>
      <vt:lpstr>Lucida Grande</vt:lpstr>
      <vt:lpstr>RMIT_2017_Templates_Master_Core_ITS</vt:lpstr>
      <vt:lpstr>— State Framework for Lived Experience (Peer) Workforce Development - Australia, Queensland</vt:lpstr>
      <vt:lpstr>PowerPoint Presentation</vt:lpstr>
      <vt:lpstr>PowerPoint Presentation</vt:lpstr>
      <vt:lpstr>132 Participants  8 individual interviews   124 focus group attendees 14 focus groups </vt:lpstr>
      <vt:lpstr>How People Described Themselves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do we need to know more about?</vt:lpstr>
      <vt:lpstr>What do we need to know more about?</vt:lpstr>
      <vt:lpstr>What do we need to know more about?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— Title to go here</dc:title>
  <dc:creator>Lena Wang</dc:creator>
  <cp:lastModifiedBy>Libby Hartigan</cp:lastModifiedBy>
  <cp:revision>53</cp:revision>
  <cp:lastPrinted>2020-03-24T03:55:10Z</cp:lastPrinted>
  <dcterms:created xsi:type="dcterms:W3CDTF">2019-10-30T23:13:16Z</dcterms:created>
  <dcterms:modified xsi:type="dcterms:W3CDTF">2020-03-25T00:12:57Z</dcterms:modified>
</cp:coreProperties>
</file>