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96" r:id="rId4"/>
  </p:sldMasterIdLst>
  <p:notesMasterIdLst>
    <p:notesMasterId r:id="rId16"/>
  </p:notesMasterIdLst>
  <p:handoutMasterIdLst>
    <p:handoutMasterId r:id="rId17"/>
  </p:handoutMasterIdLst>
  <p:sldIdLst>
    <p:sldId id="276" r:id="rId5"/>
    <p:sldId id="290" r:id="rId6"/>
    <p:sldId id="297" r:id="rId7"/>
    <p:sldId id="295" r:id="rId8"/>
    <p:sldId id="302" r:id="rId9"/>
    <p:sldId id="298" r:id="rId10"/>
    <p:sldId id="301" r:id="rId11"/>
    <p:sldId id="291" r:id="rId12"/>
    <p:sldId id="300" r:id="rId13"/>
    <p:sldId id="286" r:id="rId14"/>
    <p:sldId id="299" r:id="rId15"/>
  </p:sldIdLst>
  <p:sldSz cx="9144000" cy="6858000" type="screen4x3"/>
  <p:notesSz cx="6858000" cy="92964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ice" initials="A" lastIdx="2" clrIdx="0">
    <p:extLst>
      <p:ext uri="{19B8F6BF-5375-455C-9EA6-DF929625EA0E}">
        <p15:presenceInfo xmlns:p15="http://schemas.microsoft.com/office/powerpoint/2012/main" userId="Alic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173D"/>
    <a:srgbClr val="D3E2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4" autoAdjust="0"/>
  </p:normalViewPr>
  <p:slideViewPr>
    <p:cSldViewPr>
      <p:cViewPr varScale="1">
        <p:scale>
          <a:sx n="78" d="100"/>
          <a:sy n="78" d="100"/>
        </p:scale>
        <p:origin x="1338"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 Id="rId48"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2864E1-6BE8-4A4E-93F4-90E8D7DA9630}" type="doc">
      <dgm:prSet loTypeId="urn:microsoft.com/office/officeart/2009/3/layout/RandomtoResultProcess" loCatId="process" qsTypeId="urn:microsoft.com/office/officeart/2005/8/quickstyle/simple1" qsCatId="simple" csTypeId="urn:microsoft.com/office/officeart/2005/8/colors/accent1_2" csCatId="accent1" phldr="1"/>
      <dgm:spPr/>
      <dgm:t>
        <a:bodyPr/>
        <a:lstStyle/>
        <a:p>
          <a:endParaRPr lang="en-US"/>
        </a:p>
      </dgm:t>
    </dgm:pt>
    <dgm:pt modelId="{BFFD205E-7E2D-4C11-9502-17DB2BD736A9}">
      <dgm:prSet phldrT="[Text]"/>
      <dgm:spPr/>
      <dgm:t>
        <a:bodyPr/>
        <a:lstStyle/>
        <a:p>
          <a:r>
            <a:rPr lang="en-US" dirty="0" smtClean="0"/>
            <a:t>Violation of Peer Value</a:t>
          </a:r>
          <a:endParaRPr lang="en-US" dirty="0"/>
        </a:p>
      </dgm:t>
    </dgm:pt>
    <dgm:pt modelId="{88E9862D-1E20-4F8E-8000-1BE51AA7F32B}" type="parTrans" cxnId="{07294A1F-6AE4-467E-ABE2-41B7285DE6B8}">
      <dgm:prSet/>
      <dgm:spPr/>
      <dgm:t>
        <a:bodyPr/>
        <a:lstStyle/>
        <a:p>
          <a:endParaRPr lang="en-US"/>
        </a:p>
      </dgm:t>
    </dgm:pt>
    <dgm:pt modelId="{EC57D0AF-2AC0-4651-9EF5-85F1C5DDBDEC}" type="sibTrans" cxnId="{07294A1F-6AE4-467E-ABE2-41B7285DE6B8}">
      <dgm:prSet/>
      <dgm:spPr/>
      <dgm:t>
        <a:bodyPr/>
        <a:lstStyle/>
        <a:p>
          <a:endParaRPr lang="en-US"/>
        </a:p>
      </dgm:t>
    </dgm:pt>
    <dgm:pt modelId="{FFA74402-E09D-4D73-B3EE-36AEBB4C69EA}">
      <dgm:prSet phldrT="[Text]"/>
      <dgm:spPr/>
      <dgm:t>
        <a:bodyPr/>
        <a:lstStyle/>
        <a:p>
          <a:r>
            <a:rPr lang="en-US" dirty="0"/>
            <a:t>Moral </a:t>
          </a:r>
          <a:r>
            <a:rPr lang="en-US" dirty="0" smtClean="0"/>
            <a:t>Dilemma/Compromise</a:t>
          </a:r>
          <a:endParaRPr lang="en-US" dirty="0"/>
        </a:p>
      </dgm:t>
    </dgm:pt>
    <dgm:pt modelId="{FB8FBC95-08FF-4E51-B7D8-CE5A23EF1355}" type="parTrans" cxnId="{4E13CF6A-5439-4FEC-8322-CDDC4A5E38CC}">
      <dgm:prSet/>
      <dgm:spPr/>
      <dgm:t>
        <a:bodyPr/>
        <a:lstStyle/>
        <a:p>
          <a:endParaRPr lang="en-US"/>
        </a:p>
      </dgm:t>
    </dgm:pt>
    <dgm:pt modelId="{A151E6FA-B3A1-4DEF-AC68-2B1EE469DA7F}" type="sibTrans" cxnId="{4E13CF6A-5439-4FEC-8322-CDDC4A5E38CC}">
      <dgm:prSet/>
      <dgm:spPr/>
      <dgm:t>
        <a:bodyPr/>
        <a:lstStyle/>
        <a:p>
          <a:endParaRPr lang="en-US"/>
        </a:p>
      </dgm:t>
    </dgm:pt>
    <dgm:pt modelId="{2E532E47-113E-4D75-8047-EC74E7B3BE71}">
      <dgm:prSet phldrT="[Text]"/>
      <dgm:spPr/>
      <dgm:t>
        <a:bodyPr/>
        <a:lstStyle/>
        <a:p>
          <a:r>
            <a:rPr lang="en-US" dirty="0"/>
            <a:t>Moral Injury</a:t>
          </a:r>
        </a:p>
      </dgm:t>
    </dgm:pt>
    <dgm:pt modelId="{8302A6D6-0209-4246-A65D-D308FDE3CE00}" type="parTrans" cxnId="{58A58084-999E-4708-ABEA-66BD9F9CA93F}">
      <dgm:prSet/>
      <dgm:spPr/>
      <dgm:t>
        <a:bodyPr/>
        <a:lstStyle/>
        <a:p>
          <a:endParaRPr lang="en-US"/>
        </a:p>
      </dgm:t>
    </dgm:pt>
    <dgm:pt modelId="{3F7F3959-FA93-4FC1-A1BB-5C564A13966E}" type="sibTrans" cxnId="{58A58084-999E-4708-ABEA-66BD9F9CA93F}">
      <dgm:prSet/>
      <dgm:spPr/>
      <dgm:t>
        <a:bodyPr/>
        <a:lstStyle/>
        <a:p>
          <a:endParaRPr lang="en-US"/>
        </a:p>
      </dgm:t>
    </dgm:pt>
    <dgm:pt modelId="{47279D18-4B51-4769-A795-162EF42E2D98}" type="pres">
      <dgm:prSet presAssocID="{0F2864E1-6BE8-4A4E-93F4-90E8D7DA9630}" presName="Name0" presStyleCnt="0">
        <dgm:presLayoutVars>
          <dgm:dir/>
          <dgm:animOne val="branch"/>
          <dgm:animLvl val="lvl"/>
        </dgm:presLayoutVars>
      </dgm:prSet>
      <dgm:spPr/>
      <dgm:t>
        <a:bodyPr/>
        <a:lstStyle/>
        <a:p>
          <a:endParaRPr lang="en-US"/>
        </a:p>
      </dgm:t>
    </dgm:pt>
    <dgm:pt modelId="{0C6559B3-38A0-424F-BAA3-028437DDB3E0}" type="pres">
      <dgm:prSet presAssocID="{BFFD205E-7E2D-4C11-9502-17DB2BD736A9}" presName="chaos" presStyleCnt="0"/>
      <dgm:spPr/>
    </dgm:pt>
    <dgm:pt modelId="{F71C8655-4052-4222-AD02-3008700DB486}" type="pres">
      <dgm:prSet presAssocID="{BFFD205E-7E2D-4C11-9502-17DB2BD736A9}" presName="parTx1" presStyleLbl="revTx" presStyleIdx="0" presStyleCnt="2" custLinFactNeighborX="-1818" custLinFactNeighborY="5434"/>
      <dgm:spPr/>
      <dgm:t>
        <a:bodyPr/>
        <a:lstStyle/>
        <a:p>
          <a:endParaRPr lang="en-US"/>
        </a:p>
      </dgm:t>
    </dgm:pt>
    <dgm:pt modelId="{1EC7C06D-7CBF-444F-A9EC-55A80185BD4A}" type="pres">
      <dgm:prSet presAssocID="{BFFD205E-7E2D-4C11-9502-17DB2BD736A9}" presName="c1" presStyleLbl="node1" presStyleIdx="0" presStyleCnt="19"/>
      <dgm:spPr/>
    </dgm:pt>
    <dgm:pt modelId="{57008229-9E90-4912-8934-1C39B2FDBB51}" type="pres">
      <dgm:prSet presAssocID="{BFFD205E-7E2D-4C11-9502-17DB2BD736A9}" presName="c2" presStyleLbl="node1" presStyleIdx="1" presStyleCnt="19"/>
      <dgm:spPr/>
    </dgm:pt>
    <dgm:pt modelId="{AE01161C-E75E-41F2-9AC6-1CE84E7CA75A}" type="pres">
      <dgm:prSet presAssocID="{BFFD205E-7E2D-4C11-9502-17DB2BD736A9}" presName="c3" presStyleLbl="node1" presStyleIdx="2" presStyleCnt="19"/>
      <dgm:spPr/>
    </dgm:pt>
    <dgm:pt modelId="{9F028670-E8A4-4BBD-84DC-7D9E68B8C62D}" type="pres">
      <dgm:prSet presAssocID="{BFFD205E-7E2D-4C11-9502-17DB2BD736A9}" presName="c4" presStyleLbl="node1" presStyleIdx="3" presStyleCnt="19"/>
      <dgm:spPr/>
    </dgm:pt>
    <dgm:pt modelId="{91957DE5-4EFF-4B4F-96AE-CE867163E0CF}" type="pres">
      <dgm:prSet presAssocID="{BFFD205E-7E2D-4C11-9502-17DB2BD736A9}" presName="c5" presStyleLbl="node1" presStyleIdx="4" presStyleCnt="19"/>
      <dgm:spPr/>
    </dgm:pt>
    <dgm:pt modelId="{1EA33680-015F-4E8F-88B2-F7C322674DAE}" type="pres">
      <dgm:prSet presAssocID="{BFFD205E-7E2D-4C11-9502-17DB2BD736A9}" presName="c6" presStyleLbl="node1" presStyleIdx="5" presStyleCnt="19"/>
      <dgm:spPr/>
    </dgm:pt>
    <dgm:pt modelId="{C60EF091-82EC-4E27-9496-6CD8C4960426}" type="pres">
      <dgm:prSet presAssocID="{BFFD205E-7E2D-4C11-9502-17DB2BD736A9}" presName="c7" presStyleLbl="node1" presStyleIdx="6" presStyleCnt="19"/>
      <dgm:spPr/>
    </dgm:pt>
    <dgm:pt modelId="{A6219AC0-09B5-4BA6-A0BB-839ECAC22DFE}" type="pres">
      <dgm:prSet presAssocID="{BFFD205E-7E2D-4C11-9502-17DB2BD736A9}" presName="c8" presStyleLbl="node1" presStyleIdx="7" presStyleCnt="19"/>
      <dgm:spPr/>
    </dgm:pt>
    <dgm:pt modelId="{6A4D7E1F-6CF8-441B-85D3-08D75FFDD434}" type="pres">
      <dgm:prSet presAssocID="{BFFD205E-7E2D-4C11-9502-17DB2BD736A9}" presName="c9" presStyleLbl="node1" presStyleIdx="8" presStyleCnt="19"/>
      <dgm:spPr/>
    </dgm:pt>
    <dgm:pt modelId="{F484C7AC-E9AC-40A9-B564-93A422C38F68}" type="pres">
      <dgm:prSet presAssocID="{BFFD205E-7E2D-4C11-9502-17DB2BD736A9}" presName="c10" presStyleLbl="node1" presStyleIdx="9" presStyleCnt="19" custScaleY="82648"/>
      <dgm:spPr/>
    </dgm:pt>
    <dgm:pt modelId="{9BE98CFC-DC93-4DCC-91AA-D611195693B3}" type="pres">
      <dgm:prSet presAssocID="{BFFD205E-7E2D-4C11-9502-17DB2BD736A9}" presName="c11" presStyleLbl="node1" presStyleIdx="10" presStyleCnt="19"/>
      <dgm:spPr/>
    </dgm:pt>
    <dgm:pt modelId="{9EEEA1C7-DDF5-4FC2-B9EB-B9CEDC666ACF}" type="pres">
      <dgm:prSet presAssocID="{BFFD205E-7E2D-4C11-9502-17DB2BD736A9}" presName="c12" presStyleLbl="node1" presStyleIdx="11" presStyleCnt="19"/>
      <dgm:spPr/>
    </dgm:pt>
    <dgm:pt modelId="{EB47B45A-E4F4-48B7-B3A8-55810CEFB8D0}" type="pres">
      <dgm:prSet presAssocID="{BFFD205E-7E2D-4C11-9502-17DB2BD736A9}" presName="c13" presStyleLbl="node1" presStyleIdx="12" presStyleCnt="19"/>
      <dgm:spPr/>
    </dgm:pt>
    <dgm:pt modelId="{19384758-7296-478C-96DB-14B9B5DB539F}" type="pres">
      <dgm:prSet presAssocID="{BFFD205E-7E2D-4C11-9502-17DB2BD736A9}" presName="c14" presStyleLbl="node1" presStyleIdx="13" presStyleCnt="19"/>
      <dgm:spPr/>
    </dgm:pt>
    <dgm:pt modelId="{6D66A1BD-8FBE-4B2E-ADF3-0490FE09D970}" type="pres">
      <dgm:prSet presAssocID="{BFFD205E-7E2D-4C11-9502-17DB2BD736A9}" presName="c15" presStyleLbl="node1" presStyleIdx="14" presStyleCnt="19"/>
      <dgm:spPr/>
    </dgm:pt>
    <dgm:pt modelId="{52103A5A-A86E-4227-9454-F9DF04B1B842}" type="pres">
      <dgm:prSet presAssocID="{BFFD205E-7E2D-4C11-9502-17DB2BD736A9}" presName="c16" presStyleLbl="node1" presStyleIdx="15" presStyleCnt="19"/>
      <dgm:spPr/>
    </dgm:pt>
    <dgm:pt modelId="{2A8094FE-D6D9-4718-82E4-BE9CE514348F}" type="pres">
      <dgm:prSet presAssocID="{BFFD205E-7E2D-4C11-9502-17DB2BD736A9}" presName="c17" presStyleLbl="node1" presStyleIdx="16" presStyleCnt="19"/>
      <dgm:spPr/>
    </dgm:pt>
    <dgm:pt modelId="{8BA1BBE6-E60A-4261-81F5-849A152C4DF8}" type="pres">
      <dgm:prSet presAssocID="{BFFD205E-7E2D-4C11-9502-17DB2BD736A9}" presName="c18" presStyleLbl="node1" presStyleIdx="17" presStyleCnt="19"/>
      <dgm:spPr/>
    </dgm:pt>
    <dgm:pt modelId="{CB49A94C-B146-4F36-BA3A-6EE3E898DDF7}" type="pres">
      <dgm:prSet presAssocID="{EC57D0AF-2AC0-4651-9EF5-85F1C5DDBDEC}" presName="chevronComposite1" presStyleCnt="0"/>
      <dgm:spPr/>
    </dgm:pt>
    <dgm:pt modelId="{CF62CDE1-21D7-473E-86E5-3DF0F4F08262}" type="pres">
      <dgm:prSet presAssocID="{EC57D0AF-2AC0-4651-9EF5-85F1C5DDBDEC}" presName="chevron1" presStyleLbl="sibTrans2D1" presStyleIdx="0" presStyleCnt="2"/>
      <dgm:spPr/>
      <dgm:t>
        <a:bodyPr/>
        <a:lstStyle/>
        <a:p>
          <a:endParaRPr lang="en-US"/>
        </a:p>
      </dgm:t>
    </dgm:pt>
    <dgm:pt modelId="{B6335750-12FE-4586-99BB-F87E586E4B3A}" type="pres">
      <dgm:prSet presAssocID="{EC57D0AF-2AC0-4651-9EF5-85F1C5DDBDEC}" presName="spChevron1" presStyleCnt="0"/>
      <dgm:spPr/>
    </dgm:pt>
    <dgm:pt modelId="{94C36D3B-2500-4961-9EEB-40C6D867F6DD}" type="pres">
      <dgm:prSet presAssocID="{FFA74402-E09D-4D73-B3EE-36AEBB4C69EA}" presName="middle" presStyleCnt="0"/>
      <dgm:spPr/>
    </dgm:pt>
    <dgm:pt modelId="{08D28BDF-4C0A-47CE-8E52-87D541D0094A}" type="pres">
      <dgm:prSet presAssocID="{FFA74402-E09D-4D73-B3EE-36AEBB4C69EA}" presName="parTxMid" presStyleLbl="revTx" presStyleIdx="1" presStyleCnt="2"/>
      <dgm:spPr/>
      <dgm:t>
        <a:bodyPr/>
        <a:lstStyle/>
        <a:p>
          <a:endParaRPr lang="en-US"/>
        </a:p>
      </dgm:t>
    </dgm:pt>
    <dgm:pt modelId="{CE1C89C6-FBA4-46B1-9D87-80DD1E90DD80}" type="pres">
      <dgm:prSet presAssocID="{FFA74402-E09D-4D73-B3EE-36AEBB4C69EA}" presName="spMid" presStyleCnt="0"/>
      <dgm:spPr/>
    </dgm:pt>
    <dgm:pt modelId="{6662D84F-5E82-4681-A9E1-08D412191C42}" type="pres">
      <dgm:prSet presAssocID="{A151E6FA-B3A1-4DEF-AC68-2B1EE469DA7F}" presName="chevronComposite1" presStyleCnt="0"/>
      <dgm:spPr/>
    </dgm:pt>
    <dgm:pt modelId="{90ABCFB1-CA36-479E-99E9-CF7099D2C219}" type="pres">
      <dgm:prSet presAssocID="{A151E6FA-B3A1-4DEF-AC68-2B1EE469DA7F}" presName="chevron1" presStyleLbl="sibTrans2D1" presStyleIdx="1" presStyleCnt="2"/>
      <dgm:spPr/>
    </dgm:pt>
    <dgm:pt modelId="{7548129F-63D5-4DD9-8AA4-4E2B3436BAC5}" type="pres">
      <dgm:prSet presAssocID="{A151E6FA-B3A1-4DEF-AC68-2B1EE469DA7F}" presName="spChevron1" presStyleCnt="0"/>
      <dgm:spPr/>
    </dgm:pt>
    <dgm:pt modelId="{B67347F8-18EA-484C-AEEF-78E7E7BCED95}" type="pres">
      <dgm:prSet presAssocID="{2E532E47-113E-4D75-8047-EC74E7B3BE71}" presName="last" presStyleCnt="0"/>
      <dgm:spPr/>
    </dgm:pt>
    <dgm:pt modelId="{FE745679-6841-43B7-9E38-687785795858}" type="pres">
      <dgm:prSet presAssocID="{2E532E47-113E-4D75-8047-EC74E7B3BE71}" presName="circleTx" presStyleLbl="node1" presStyleIdx="18" presStyleCnt="19"/>
      <dgm:spPr/>
      <dgm:t>
        <a:bodyPr/>
        <a:lstStyle/>
        <a:p>
          <a:endParaRPr lang="en-US"/>
        </a:p>
      </dgm:t>
    </dgm:pt>
    <dgm:pt modelId="{B4A3EE94-40AB-49E0-8653-72E26A02EFC3}" type="pres">
      <dgm:prSet presAssocID="{2E532E47-113E-4D75-8047-EC74E7B3BE71}" presName="spN" presStyleCnt="0"/>
      <dgm:spPr/>
    </dgm:pt>
  </dgm:ptLst>
  <dgm:cxnLst>
    <dgm:cxn modelId="{4E13CF6A-5439-4FEC-8322-CDDC4A5E38CC}" srcId="{0F2864E1-6BE8-4A4E-93F4-90E8D7DA9630}" destId="{FFA74402-E09D-4D73-B3EE-36AEBB4C69EA}" srcOrd="1" destOrd="0" parTransId="{FB8FBC95-08FF-4E51-B7D8-CE5A23EF1355}" sibTransId="{A151E6FA-B3A1-4DEF-AC68-2B1EE469DA7F}"/>
    <dgm:cxn modelId="{58A58084-999E-4708-ABEA-66BD9F9CA93F}" srcId="{0F2864E1-6BE8-4A4E-93F4-90E8D7DA9630}" destId="{2E532E47-113E-4D75-8047-EC74E7B3BE71}" srcOrd="2" destOrd="0" parTransId="{8302A6D6-0209-4246-A65D-D308FDE3CE00}" sibTransId="{3F7F3959-FA93-4FC1-A1BB-5C564A13966E}"/>
    <dgm:cxn modelId="{A8CF24DB-E2CF-49E4-9AE3-88D7227F4E97}" type="presOf" srcId="{FFA74402-E09D-4D73-B3EE-36AEBB4C69EA}" destId="{08D28BDF-4C0A-47CE-8E52-87D541D0094A}" srcOrd="0" destOrd="0" presId="urn:microsoft.com/office/officeart/2009/3/layout/RandomtoResultProcess"/>
    <dgm:cxn modelId="{07294A1F-6AE4-467E-ABE2-41B7285DE6B8}" srcId="{0F2864E1-6BE8-4A4E-93F4-90E8D7DA9630}" destId="{BFFD205E-7E2D-4C11-9502-17DB2BD736A9}" srcOrd="0" destOrd="0" parTransId="{88E9862D-1E20-4F8E-8000-1BE51AA7F32B}" sibTransId="{EC57D0AF-2AC0-4651-9EF5-85F1C5DDBDEC}"/>
    <dgm:cxn modelId="{55D8966E-C9BA-4111-9F8E-D05BFC9847E3}" type="presOf" srcId="{0F2864E1-6BE8-4A4E-93F4-90E8D7DA9630}" destId="{47279D18-4B51-4769-A795-162EF42E2D98}" srcOrd="0" destOrd="0" presId="urn:microsoft.com/office/officeart/2009/3/layout/RandomtoResultProcess"/>
    <dgm:cxn modelId="{DE37A4CB-383B-4DC8-B94D-2AB054D8E4B4}" type="presOf" srcId="{2E532E47-113E-4D75-8047-EC74E7B3BE71}" destId="{FE745679-6841-43B7-9E38-687785795858}" srcOrd="0" destOrd="0" presId="urn:microsoft.com/office/officeart/2009/3/layout/RandomtoResultProcess"/>
    <dgm:cxn modelId="{644E20CD-A877-464C-8596-A5B8A3F1C361}" type="presOf" srcId="{BFFD205E-7E2D-4C11-9502-17DB2BD736A9}" destId="{F71C8655-4052-4222-AD02-3008700DB486}" srcOrd="0" destOrd="0" presId="urn:microsoft.com/office/officeart/2009/3/layout/RandomtoResultProcess"/>
    <dgm:cxn modelId="{F55024DE-AFC0-4C06-B0EE-7959CF6E1F93}" type="presParOf" srcId="{47279D18-4B51-4769-A795-162EF42E2D98}" destId="{0C6559B3-38A0-424F-BAA3-028437DDB3E0}" srcOrd="0" destOrd="0" presId="urn:microsoft.com/office/officeart/2009/3/layout/RandomtoResultProcess"/>
    <dgm:cxn modelId="{3B116DDB-339D-4DF1-97BD-229F8C60B030}" type="presParOf" srcId="{0C6559B3-38A0-424F-BAA3-028437DDB3E0}" destId="{F71C8655-4052-4222-AD02-3008700DB486}" srcOrd="0" destOrd="0" presId="urn:microsoft.com/office/officeart/2009/3/layout/RandomtoResultProcess"/>
    <dgm:cxn modelId="{133F11EF-9A3C-4F11-AE2A-A40A401DF4B2}" type="presParOf" srcId="{0C6559B3-38A0-424F-BAA3-028437DDB3E0}" destId="{1EC7C06D-7CBF-444F-A9EC-55A80185BD4A}" srcOrd="1" destOrd="0" presId="urn:microsoft.com/office/officeart/2009/3/layout/RandomtoResultProcess"/>
    <dgm:cxn modelId="{03D92F96-68A2-4B2E-B78D-EEC008E151E4}" type="presParOf" srcId="{0C6559B3-38A0-424F-BAA3-028437DDB3E0}" destId="{57008229-9E90-4912-8934-1C39B2FDBB51}" srcOrd="2" destOrd="0" presId="urn:microsoft.com/office/officeart/2009/3/layout/RandomtoResultProcess"/>
    <dgm:cxn modelId="{7C1C7130-DB8E-4BE4-92CC-B435F573FF40}" type="presParOf" srcId="{0C6559B3-38A0-424F-BAA3-028437DDB3E0}" destId="{AE01161C-E75E-41F2-9AC6-1CE84E7CA75A}" srcOrd="3" destOrd="0" presId="urn:microsoft.com/office/officeart/2009/3/layout/RandomtoResultProcess"/>
    <dgm:cxn modelId="{BBE221D6-6705-4864-AF29-68BA6AA88327}" type="presParOf" srcId="{0C6559B3-38A0-424F-BAA3-028437DDB3E0}" destId="{9F028670-E8A4-4BBD-84DC-7D9E68B8C62D}" srcOrd="4" destOrd="0" presId="urn:microsoft.com/office/officeart/2009/3/layout/RandomtoResultProcess"/>
    <dgm:cxn modelId="{B40E686C-FF57-45FB-B22F-B676B0B84ECB}" type="presParOf" srcId="{0C6559B3-38A0-424F-BAA3-028437DDB3E0}" destId="{91957DE5-4EFF-4B4F-96AE-CE867163E0CF}" srcOrd="5" destOrd="0" presId="urn:microsoft.com/office/officeart/2009/3/layout/RandomtoResultProcess"/>
    <dgm:cxn modelId="{44154027-A651-4D33-A38E-A68DF0EFEEAF}" type="presParOf" srcId="{0C6559B3-38A0-424F-BAA3-028437DDB3E0}" destId="{1EA33680-015F-4E8F-88B2-F7C322674DAE}" srcOrd="6" destOrd="0" presId="urn:microsoft.com/office/officeart/2009/3/layout/RandomtoResultProcess"/>
    <dgm:cxn modelId="{75C3F11A-9E78-400C-B255-CFD7361F0BBE}" type="presParOf" srcId="{0C6559B3-38A0-424F-BAA3-028437DDB3E0}" destId="{C60EF091-82EC-4E27-9496-6CD8C4960426}" srcOrd="7" destOrd="0" presId="urn:microsoft.com/office/officeart/2009/3/layout/RandomtoResultProcess"/>
    <dgm:cxn modelId="{5745FF30-4418-4C16-B3CB-81DB56EB43CF}" type="presParOf" srcId="{0C6559B3-38A0-424F-BAA3-028437DDB3E0}" destId="{A6219AC0-09B5-4BA6-A0BB-839ECAC22DFE}" srcOrd="8" destOrd="0" presId="urn:microsoft.com/office/officeart/2009/3/layout/RandomtoResultProcess"/>
    <dgm:cxn modelId="{303F772C-2453-446C-89B0-35AB70B1E7D8}" type="presParOf" srcId="{0C6559B3-38A0-424F-BAA3-028437DDB3E0}" destId="{6A4D7E1F-6CF8-441B-85D3-08D75FFDD434}" srcOrd="9" destOrd="0" presId="urn:microsoft.com/office/officeart/2009/3/layout/RandomtoResultProcess"/>
    <dgm:cxn modelId="{F74B6095-F816-40F0-BA8A-607F44951601}" type="presParOf" srcId="{0C6559B3-38A0-424F-BAA3-028437DDB3E0}" destId="{F484C7AC-E9AC-40A9-B564-93A422C38F68}" srcOrd="10" destOrd="0" presId="urn:microsoft.com/office/officeart/2009/3/layout/RandomtoResultProcess"/>
    <dgm:cxn modelId="{1C7BF31D-DA5A-4F41-A916-B8FC20567A1E}" type="presParOf" srcId="{0C6559B3-38A0-424F-BAA3-028437DDB3E0}" destId="{9BE98CFC-DC93-4DCC-91AA-D611195693B3}" srcOrd="11" destOrd="0" presId="urn:microsoft.com/office/officeart/2009/3/layout/RandomtoResultProcess"/>
    <dgm:cxn modelId="{2E032FE6-E82A-4080-9DCC-5F7A35DF8486}" type="presParOf" srcId="{0C6559B3-38A0-424F-BAA3-028437DDB3E0}" destId="{9EEEA1C7-DDF5-4FC2-B9EB-B9CEDC666ACF}" srcOrd="12" destOrd="0" presId="urn:microsoft.com/office/officeart/2009/3/layout/RandomtoResultProcess"/>
    <dgm:cxn modelId="{E1BC056A-350D-4540-87A5-B1282E971168}" type="presParOf" srcId="{0C6559B3-38A0-424F-BAA3-028437DDB3E0}" destId="{EB47B45A-E4F4-48B7-B3A8-55810CEFB8D0}" srcOrd="13" destOrd="0" presId="urn:microsoft.com/office/officeart/2009/3/layout/RandomtoResultProcess"/>
    <dgm:cxn modelId="{F2AE5108-0E17-44E2-BAEF-E856F4CEB35B}" type="presParOf" srcId="{0C6559B3-38A0-424F-BAA3-028437DDB3E0}" destId="{19384758-7296-478C-96DB-14B9B5DB539F}" srcOrd="14" destOrd="0" presId="urn:microsoft.com/office/officeart/2009/3/layout/RandomtoResultProcess"/>
    <dgm:cxn modelId="{48401FB6-1ABA-4C1A-9DD1-116BE8982385}" type="presParOf" srcId="{0C6559B3-38A0-424F-BAA3-028437DDB3E0}" destId="{6D66A1BD-8FBE-4B2E-ADF3-0490FE09D970}" srcOrd="15" destOrd="0" presId="urn:microsoft.com/office/officeart/2009/3/layout/RandomtoResultProcess"/>
    <dgm:cxn modelId="{F8A7D84B-32F5-4283-B71A-8B900AF34BB4}" type="presParOf" srcId="{0C6559B3-38A0-424F-BAA3-028437DDB3E0}" destId="{52103A5A-A86E-4227-9454-F9DF04B1B842}" srcOrd="16" destOrd="0" presId="urn:microsoft.com/office/officeart/2009/3/layout/RandomtoResultProcess"/>
    <dgm:cxn modelId="{F1F73DC8-5014-430D-83ED-6ECCC1A7A12C}" type="presParOf" srcId="{0C6559B3-38A0-424F-BAA3-028437DDB3E0}" destId="{2A8094FE-D6D9-4718-82E4-BE9CE514348F}" srcOrd="17" destOrd="0" presId="urn:microsoft.com/office/officeart/2009/3/layout/RandomtoResultProcess"/>
    <dgm:cxn modelId="{048EF548-53E8-42B6-A4D7-46A2E40AB29F}" type="presParOf" srcId="{0C6559B3-38A0-424F-BAA3-028437DDB3E0}" destId="{8BA1BBE6-E60A-4261-81F5-849A152C4DF8}" srcOrd="18" destOrd="0" presId="urn:microsoft.com/office/officeart/2009/3/layout/RandomtoResultProcess"/>
    <dgm:cxn modelId="{43AC2943-A4FB-441C-B013-ACFE7F7140B8}" type="presParOf" srcId="{47279D18-4B51-4769-A795-162EF42E2D98}" destId="{CB49A94C-B146-4F36-BA3A-6EE3E898DDF7}" srcOrd="1" destOrd="0" presId="urn:microsoft.com/office/officeart/2009/3/layout/RandomtoResultProcess"/>
    <dgm:cxn modelId="{A8810419-4C92-495D-86C4-6891C0F6DA6E}" type="presParOf" srcId="{CB49A94C-B146-4F36-BA3A-6EE3E898DDF7}" destId="{CF62CDE1-21D7-473E-86E5-3DF0F4F08262}" srcOrd="0" destOrd="0" presId="urn:microsoft.com/office/officeart/2009/3/layout/RandomtoResultProcess"/>
    <dgm:cxn modelId="{F58FF44F-0263-45FA-8FC2-B353AAFA047B}" type="presParOf" srcId="{CB49A94C-B146-4F36-BA3A-6EE3E898DDF7}" destId="{B6335750-12FE-4586-99BB-F87E586E4B3A}" srcOrd="1" destOrd="0" presId="urn:microsoft.com/office/officeart/2009/3/layout/RandomtoResultProcess"/>
    <dgm:cxn modelId="{17F5B147-0A25-47E2-A834-C38D14A47C3E}" type="presParOf" srcId="{47279D18-4B51-4769-A795-162EF42E2D98}" destId="{94C36D3B-2500-4961-9EEB-40C6D867F6DD}" srcOrd="2" destOrd="0" presId="urn:microsoft.com/office/officeart/2009/3/layout/RandomtoResultProcess"/>
    <dgm:cxn modelId="{3A852BB0-AF1F-447A-A653-8C774A712819}" type="presParOf" srcId="{94C36D3B-2500-4961-9EEB-40C6D867F6DD}" destId="{08D28BDF-4C0A-47CE-8E52-87D541D0094A}" srcOrd="0" destOrd="0" presId="urn:microsoft.com/office/officeart/2009/3/layout/RandomtoResultProcess"/>
    <dgm:cxn modelId="{8631D80E-2114-4F5D-97EF-D1DE6F1E443C}" type="presParOf" srcId="{94C36D3B-2500-4961-9EEB-40C6D867F6DD}" destId="{CE1C89C6-FBA4-46B1-9D87-80DD1E90DD80}" srcOrd="1" destOrd="0" presId="urn:microsoft.com/office/officeart/2009/3/layout/RandomtoResultProcess"/>
    <dgm:cxn modelId="{087D04DC-7E5B-4311-B2B7-0560DED907CE}" type="presParOf" srcId="{47279D18-4B51-4769-A795-162EF42E2D98}" destId="{6662D84F-5E82-4681-A9E1-08D412191C42}" srcOrd="3" destOrd="0" presId="urn:microsoft.com/office/officeart/2009/3/layout/RandomtoResultProcess"/>
    <dgm:cxn modelId="{927900F0-038C-4CA5-93F3-88CCDCB6EA0E}" type="presParOf" srcId="{6662D84F-5E82-4681-A9E1-08D412191C42}" destId="{90ABCFB1-CA36-479E-99E9-CF7099D2C219}" srcOrd="0" destOrd="0" presId="urn:microsoft.com/office/officeart/2009/3/layout/RandomtoResultProcess"/>
    <dgm:cxn modelId="{07AE3CA5-488A-49E3-B845-0F789C85CFBB}" type="presParOf" srcId="{6662D84F-5E82-4681-A9E1-08D412191C42}" destId="{7548129F-63D5-4DD9-8AA4-4E2B3436BAC5}" srcOrd="1" destOrd="0" presId="urn:microsoft.com/office/officeart/2009/3/layout/RandomtoResultProcess"/>
    <dgm:cxn modelId="{646DEABD-9650-4373-ABDA-26BD8192545C}" type="presParOf" srcId="{47279D18-4B51-4769-A795-162EF42E2D98}" destId="{B67347F8-18EA-484C-AEEF-78E7E7BCED95}" srcOrd="4" destOrd="0" presId="urn:microsoft.com/office/officeart/2009/3/layout/RandomtoResultProcess"/>
    <dgm:cxn modelId="{228318AA-128E-45AE-A488-893DC0DABD0E}" type="presParOf" srcId="{B67347F8-18EA-484C-AEEF-78E7E7BCED95}" destId="{FE745679-6841-43B7-9E38-687785795858}" srcOrd="0" destOrd="0" presId="urn:microsoft.com/office/officeart/2009/3/layout/RandomtoResultProcess"/>
    <dgm:cxn modelId="{A8D07190-D53D-42E3-800C-5432B67E2AF8}" type="presParOf" srcId="{B67347F8-18EA-484C-AEEF-78E7E7BCED95}" destId="{B4A3EE94-40AB-49E0-8653-72E26A02EFC3}" srcOrd="1" destOrd="0" presId="urn:microsoft.com/office/officeart/2009/3/layout/RandomtoResul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224D94-F62A-41EA-8576-46D5CA3C60CF}" type="doc">
      <dgm:prSet loTypeId="urn:microsoft.com/office/officeart/2005/8/layout/chevron1" loCatId="process" qsTypeId="urn:microsoft.com/office/officeart/2005/8/quickstyle/simple4" qsCatId="simple" csTypeId="urn:microsoft.com/office/officeart/2005/8/colors/accent1_5" csCatId="accent1" phldr="1"/>
      <dgm:spPr/>
    </dgm:pt>
    <dgm:pt modelId="{3B5A2B10-C83E-4584-B68F-BDB27D2D7BA0}">
      <dgm:prSet phldrT="[Text]"/>
      <dgm:spPr>
        <a:xfrm rot="17700000">
          <a:off x="379667" y="2802844"/>
          <a:ext cx="884708" cy="426573"/>
        </a:xfrm>
      </dgm:spPr>
      <dgm:t>
        <a:bodyPr/>
        <a:lstStyle/>
        <a:p>
          <a:r>
            <a:rPr lang="en-US" dirty="0" smtClean="0">
              <a:latin typeface="Calibri"/>
              <a:ea typeface="+mn-ea"/>
              <a:cs typeface="+mn-cs"/>
            </a:rPr>
            <a:t>How is Moral Injury different than Compassion Fatigue and Burnout?</a:t>
          </a:r>
          <a:endParaRPr lang="en-US" dirty="0">
            <a:latin typeface="Calibri"/>
            <a:ea typeface="+mn-ea"/>
            <a:cs typeface="+mn-cs"/>
          </a:endParaRPr>
        </a:p>
      </dgm:t>
    </dgm:pt>
    <dgm:pt modelId="{06951C28-D738-4F1E-8E1E-A4748D3196C5}" type="sibTrans" cxnId="{DD1F6C43-0E50-48AB-99EA-F12907646A39}">
      <dgm:prSet/>
      <dgm:spPr/>
      <dgm:t>
        <a:bodyPr/>
        <a:lstStyle/>
        <a:p>
          <a:endParaRPr lang="en-US"/>
        </a:p>
      </dgm:t>
    </dgm:pt>
    <dgm:pt modelId="{2D9FBA5B-FEAD-4CE5-ACB6-766E616D5BB5}" type="parTrans" cxnId="{DD1F6C43-0E50-48AB-99EA-F12907646A39}">
      <dgm:prSet/>
      <dgm:spPr/>
      <dgm:t>
        <a:bodyPr/>
        <a:lstStyle/>
        <a:p>
          <a:endParaRPr lang="en-US"/>
        </a:p>
      </dgm:t>
    </dgm:pt>
    <dgm:pt modelId="{767F2006-D279-4369-849E-C84C8D176B98}" type="pres">
      <dgm:prSet presAssocID="{66224D94-F62A-41EA-8576-46D5CA3C60CF}" presName="Name0" presStyleCnt="0">
        <dgm:presLayoutVars>
          <dgm:dir/>
          <dgm:animLvl val="lvl"/>
          <dgm:resizeHandles val="exact"/>
        </dgm:presLayoutVars>
      </dgm:prSet>
      <dgm:spPr/>
    </dgm:pt>
    <dgm:pt modelId="{D7C25421-75D0-4C82-8164-F9BB107F62AA}" type="pres">
      <dgm:prSet presAssocID="{3B5A2B10-C83E-4584-B68F-BDB27D2D7BA0}" presName="parTxOnly" presStyleLbl="node1" presStyleIdx="0" presStyleCnt="1" custLinFactNeighborX="342" custLinFactNeighborY="-4297">
        <dgm:presLayoutVars>
          <dgm:chMax val="0"/>
          <dgm:chPref val="0"/>
          <dgm:bulletEnabled val="1"/>
        </dgm:presLayoutVars>
      </dgm:prSet>
      <dgm:spPr>
        <a:prstGeom prst="cloudCallout">
          <a:avLst/>
        </a:prstGeom>
      </dgm:spPr>
      <dgm:t>
        <a:bodyPr/>
        <a:lstStyle/>
        <a:p>
          <a:endParaRPr lang="en-US"/>
        </a:p>
      </dgm:t>
    </dgm:pt>
  </dgm:ptLst>
  <dgm:cxnLst>
    <dgm:cxn modelId="{DD1F6C43-0E50-48AB-99EA-F12907646A39}" srcId="{66224D94-F62A-41EA-8576-46D5CA3C60CF}" destId="{3B5A2B10-C83E-4584-B68F-BDB27D2D7BA0}" srcOrd="0" destOrd="0" parTransId="{2D9FBA5B-FEAD-4CE5-ACB6-766E616D5BB5}" sibTransId="{06951C28-D738-4F1E-8E1E-A4748D3196C5}"/>
    <dgm:cxn modelId="{3633A20D-513D-40C5-86DC-C40E80BE440E}" type="presOf" srcId="{66224D94-F62A-41EA-8576-46D5CA3C60CF}" destId="{767F2006-D279-4369-849E-C84C8D176B98}" srcOrd="0" destOrd="0" presId="urn:microsoft.com/office/officeart/2005/8/layout/chevron1"/>
    <dgm:cxn modelId="{AE84DC3C-730B-4D6A-BD11-DC95871D1B15}" type="presOf" srcId="{3B5A2B10-C83E-4584-B68F-BDB27D2D7BA0}" destId="{D7C25421-75D0-4C82-8164-F9BB107F62AA}" srcOrd="0" destOrd="0" presId="urn:microsoft.com/office/officeart/2005/8/layout/chevron1"/>
    <dgm:cxn modelId="{9A24DBAF-C10E-461D-BB8A-2884AB2F31AF}" type="presParOf" srcId="{767F2006-D279-4369-849E-C84C8D176B98}" destId="{D7C25421-75D0-4C82-8164-F9BB107F62AA}" srcOrd="0"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736B3922-1894-47A8-9E4E-2795291D86EB}" type="datetimeFigureOut">
              <a:rPr lang="en-US" smtClean="0"/>
              <a:t>3/30/2020</a:t>
            </a:fld>
            <a:endParaRPr lang="en-US"/>
          </a:p>
        </p:txBody>
      </p:sp>
      <p:sp>
        <p:nvSpPr>
          <p:cNvPr id="4" name="Footer Placeholder 3"/>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EB20A282-90D1-45D6-B8EE-FE6DCD35D44E}" type="slidenum">
              <a:rPr lang="en-US" smtClean="0"/>
              <a:t>‹#›</a:t>
            </a:fld>
            <a:endParaRPr lang="en-US"/>
          </a:p>
        </p:txBody>
      </p:sp>
    </p:spTree>
    <p:extLst>
      <p:ext uri="{BB962C8B-B14F-4D97-AF65-F5344CB8AC3E}">
        <p14:creationId xmlns:p14="http://schemas.microsoft.com/office/powerpoint/2010/main" val="1024707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3AF8C8B9-6F55-49C7-BF69-B914BDB02C8A}" type="datetimeFigureOut">
              <a:rPr lang="en-US" smtClean="0"/>
              <a:t>3/30/2020</a:t>
            </a:fld>
            <a:endParaRPr lang="en-US"/>
          </a:p>
        </p:txBody>
      </p:sp>
      <p:sp>
        <p:nvSpPr>
          <p:cNvPr id="4" name="Slide Image Placeholder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74AE25C9-00F9-4872-952C-C13C004E1558}" type="slidenum">
              <a:rPr lang="en-US" smtClean="0"/>
              <a:t>‹#›</a:t>
            </a:fld>
            <a:endParaRPr lang="en-US"/>
          </a:p>
        </p:txBody>
      </p:sp>
    </p:spTree>
    <p:extLst>
      <p:ext uri="{BB962C8B-B14F-4D97-AF65-F5344CB8AC3E}">
        <p14:creationId xmlns:p14="http://schemas.microsoft.com/office/powerpoint/2010/main" val="1237414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FBD9D0-FDAC-4A86-B3B1-DFC542183EA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69578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FBD9D0-FDAC-4A86-B3B1-DFC542183EA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911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lumMod val="95000"/>
          </a:schemeClr>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hasCustomPrompt="1"/>
          </p:nvPr>
        </p:nvSpPr>
        <p:spPr>
          <a:xfrm>
            <a:off x="609600" y="1066800"/>
            <a:ext cx="6934200" cy="1143000"/>
          </a:xfrm>
          <a:effectLst/>
        </p:spPr>
        <p:txBody>
          <a:bodyPr/>
          <a:lstStyle>
            <a:lvl1pPr algn="l">
              <a:defRPr b="1" cap="all" baseline="0">
                <a:solidFill>
                  <a:schemeClr val="tx2"/>
                </a:solidFill>
                <a:effectLst/>
              </a:defRPr>
            </a:lvl1pPr>
          </a:lstStyle>
          <a:p>
            <a:pPr lvl="0"/>
            <a:r>
              <a:rPr lang="en-US" noProof="0" dirty="0"/>
              <a:t>Click to edit title style</a:t>
            </a:r>
          </a:p>
        </p:txBody>
      </p:sp>
      <p:sp>
        <p:nvSpPr>
          <p:cNvPr id="2051" name="Rectangle 3"/>
          <p:cNvSpPr>
            <a:spLocks noGrp="1" noChangeArrowheads="1"/>
          </p:cNvSpPr>
          <p:nvPr>
            <p:ph type="subTitle" idx="1"/>
          </p:nvPr>
        </p:nvSpPr>
        <p:spPr>
          <a:xfrm>
            <a:off x="609600" y="2514600"/>
            <a:ext cx="4724400" cy="685796"/>
          </a:xfrm>
          <a:effectLst/>
        </p:spPr>
        <p:txBody>
          <a:bodyPr/>
          <a:lstStyle>
            <a:lvl1pPr marL="0" indent="0" algn="l">
              <a:buFontTx/>
              <a:buNone/>
              <a:defRPr b="1">
                <a:solidFill>
                  <a:schemeClr val="tx1">
                    <a:lumMod val="85000"/>
                    <a:lumOff val="15000"/>
                  </a:schemeClr>
                </a:solidFill>
                <a:effectLst/>
              </a:defRPr>
            </a:lvl1pPr>
          </a:lstStyle>
          <a:p>
            <a:pPr lvl="0"/>
            <a:r>
              <a:rPr lang="en-US" noProof="0" smtClean="0"/>
              <a:t>Click to edit Master subtitle style</a:t>
            </a:r>
            <a:endParaRPr lang="en-US" noProof="0" dirty="0"/>
          </a:p>
        </p:txBody>
      </p:sp>
      <p:sp>
        <p:nvSpPr>
          <p:cNvPr id="2052" name="Rectangle 4"/>
          <p:cNvSpPr>
            <a:spLocks noGrp="1" noChangeArrowheads="1"/>
          </p:cNvSpPr>
          <p:nvPr>
            <p:ph type="dt" sz="half" idx="2"/>
          </p:nvPr>
        </p:nvSpPr>
        <p:spPr/>
        <p:txBody>
          <a:bodyPr/>
          <a:lstStyle>
            <a:lvl1pPr>
              <a:defRPr/>
            </a:lvl1pPr>
          </a:lstStyle>
          <a:p>
            <a:endParaRPr lang="en-US"/>
          </a:p>
        </p:txBody>
      </p:sp>
      <p:sp>
        <p:nvSpPr>
          <p:cNvPr id="2053" name="Rectangle 5"/>
          <p:cNvSpPr>
            <a:spLocks noGrp="1" noChangeArrowheads="1"/>
          </p:cNvSpPr>
          <p:nvPr>
            <p:ph type="ftr" sz="quarter" idx="3"/>
          </p:nvPr>
        </p:nvSpPr>
        <p:spPr/>
        <p:txBody>
          <a:bodyPr/>
          <a:lstStyle>
            <a:lvl1pPr>
              <a:defRPr/>
            </a:lvl1pPr>
          </a:lstStyle>
          <a:p>
            <a:endParaRPr lang="en-US"/>
          </a:p>
        </p:txBody>
      </p:sp>
      <p:sp>
        <p:nvSpPr>
          <p:cNvPr id="2054" name="Rectangle 6"/>
          <p:cNvSpPr>
            <a:spLocks noGrp="1" noChangeArrowheads="1"/>
          </p:cNvSpPr>
          <p:nvPr>
            <p:ph type="sldNum" sz="quarter" idx="4"/>
          </p:nvPr>
        </p:nvSpPr>
        <p:spPr/>
        <p:txBody>
          <a:bodyPr/>
          <a:lstStyle>
            <a:lvl1pPr>
              <a:defRPr/>
            </a:lvl1pPr>
          </a:lstStyle>
          <a:p>
            <a:fld id="{AAC1F3A5-6328-4FB2-B3AA-3E75E4A27087}" type="slidenum">
              <a:rPr lang="en-US"/>
              <a:pPr/>
              <a:t>‹#›</a:t>
            </a:fld>
            <a:endParaRPr lang="en-US"/>
          </a:p>
        </p:txBody>
      </p:sp>
      <p:cxnSp>
        <p:nvCxnSpPr>
          <p:cNvPr id="8" name="Straight Connector 7">
            <a:extLst>
              <a:ext uri="{FF2B5EF4-FFF2-40B4-BE49-F238E27FC236}">
                <a16:creationId xmlns:a16="http://schemas.microsoft.com/office/drawing/2014/main" xmlns="" id="{79C70A9C-B071-413E-9019-2ABAE73680B1}"/>
              </a:ext>
            </a:extLst>
          </p:cNvPr>
          <p:cNvCxnSpPr>
            <a:cxnSpLocks/>
          </p:cNvCxnSpPr>
          <p:nvPr userDrawn="1"/>
        </p:nvCxnSpPr>
        <p:spPr bwMode="auto">
          <a:xfrm flipH="1">
            <a:off x="685800" y="2221871"/>
            <a:ext cx="1371600" cy="0"/>
          </a:xfrm>
          <a:prstGeom prst="line">
            <a:avLst/>
          </a:prstGeom>
          <a:solidFill>
            <a:schemeClr val="accent1"/>
          </a:solidFill>
          <a:ln w="762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F538D47-1DE6-4025-B5E8-37EAC36F8DD2}" type="slidenum">
              <a:rPr lang="en-US"/>
              <a:pPr/>
              <a:t>‹#›</a:t>
            </a:fld>
            <a:endParaRPr lang="en-US"/>
          </a:p>
        </p:txBody>
      </p:sp>
    </p:spTree>
    <p:extLst>
      <p:ext uri="{BB962C8B-B14F-4D97-AF65-F5344CB8AC3E}">
        <p14:creationId xmlns:p14="http://schemas.microsoft.com/office/powerpoint/2010/main" val="1826793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solidFill>
          <a:schemeClr val="bg1">
            <a:lumMod val="95000"/>
          </a:schemeClr>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28E6FC9-29BD-43D4-BEFA-BD4B84EAB2FB}" type="slidenum">
              <a:rPr lang="en-US"/>
              <a:pPr/>
              <a:t>‹#›</a:t>
            </a:fld>
            <a:endParaRPr lang="en-US"/>
          </a:p>
        </p:txBody>
      </p:sp>
    </p:spTree>
    <p:extLst>
      <p:ext uri="{BB962C8B-B14F-4D97-AF65-F5344CB8AC3E}">
        <p14:creationId xmlns:p14="http://schemas.microsoft.com/office/powerpoint/2010/main" val="39694857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70613" y="990600"/>
            <a:ext cx="6345302" cy="3200400"/>
          </a:xfrm>
        </p:spPr>
        <p:txBody>
          <a:bodyPr>
            <a:normAutofit/>
          </a:bodyPr>
          <a:lstStyle>
            <a:lvl1pPr>
              <a:defRPr sz="4501"/>
            </a:lvl1pPr>
          </a:lstStyle>
          <a:p>
            <a:r>
              <a:rPr lang="en-US" smtClean="0"/>
              <a:t>Click to edit Master title style</a:t>
            </a:r>
            <a:endParaRPr/>
          </a:p>
        </p:txBody>
      </p:sp>
      <p:sp>
        <p:nvSpPr>
          <p:cNvPr id="3" name="Subtitle 2"/>
          <p:cNvSpPr>
            <a:spLocks noGrp="1"/>
          </p:cNvSpPr>
          <p:nvPr>
            <p:ph type="subTitle" idx="1"/>
          </p:nvPr>
        </p:nvSpPr>
        <p:spPr>
          <a:xfrm>
            <a:off x="970613" y="4267200"/>
            <a:ext cx="6345302" cy="1371600"/>
          </a:xfrm>
        </p:spPr>
        <p:txBody>
          <a:bodyPr>
            <a:normAutofit/>
          </a:bodyPr>
          <a:lstStyle>
            <a:lvl1pPr marL="0" indent="0" algn="l">
              <a:spcBef>
                <a:spcPts val="0"/>
              </a:spcBef>
              <a:buNone/>
              <a:defRPr sz="1800">
                <a:solidFill>
                  <a:schemeClr val="tx1"/>
                </a:solidFill>
              </a:defRPr>
            </a:lvl1pPr>
            <a:lvl2pPr marL="342991" indent="0" algn="ctr">
              <a:buNone/>
              <a:defRPr>
                <a:solidFill>
                  <a:schemeClr val="tx1">
                    <a:tint val="75000"/>
                  </a:schemeClr>
                </a:solidFill>
              </a:defRPr>
            </a:lvl2pPr>
            <a:lvl3pPr marL="685983" indent="0" algn="ctr">
              <a:buNone/>
              <a:defRPr>
                <a:solidFill>
                  <a:schemeClr val="tx1">
                    <a:tint val="75000"/>
                  </a:schemeClr>
                </a:solidFill>
              </a:defRPr>
            </a:lvl3pPr>
            <a:lvl4pPr marL="1028974" indent="0" algn="ctr">
              <a:buNone/>
              <a:defRPr>
                <a:solidFill>
                  <a:schemeClr val="tx1">
                    <a:tint val="75000"/>
                  </a:schemeClr>
                </a:solidFill>
              </a:defRPr>
            </a:lvl4pPr>
            <a:lvl5pPr marL="1371966" indent="0" algn="ctr">
              <a:buNone/>
              <a:defRPr>
                <a:solidFill>
                  <a:schemeClr val="tx1">
                    <a:tint val="75000"/>
                  </a:schemeClr>
                </a:solidFill>
              </a:defRPr>
            </a:lvl5pPr>
            <a:lvl6pPr marL="1714957" indent="0" algn="ctr">
              <a:buNone/>
              <a:defRPr>
                <a:solidFill>
                  <a:schemeClr val="tx1">
                    <a:tint val="75000"/>
                  </a:schemeClr>
                </a:solidFill>
              </a:defRPr>
            </a:lvl6pPr>
            <a:lvl7pPr marL="2057949" indent="0" algn="ctr">
              <a:buNone/>
              <a:defRPr>
                <a:solidFill>
                  <a:schemeClr val="tx1">
                    <a:tint val="75000"/>
                  </a:schemeClr>
                </a:solidFill>
              </a:defRPr>
            </a:lvl7pPr>
            <a:lvl8pPr marL="2400940" indent="0" algn="ctr">
              <a:buNone/>
              <a:defRPr>
                <a:solidFill>
                  <a:schemeClr val="tx1">
                    <a:tint val="75000"/>
                  </a:schemeClr>
                </a:solidFill>
              </a:defRPr>
            </a:lvl8pPr>
            <a:lvl9pPr marL="2743932"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lvl1pPr>
              <a:defRPr sz="825"/>
            </a:lvl1pPr>
          </a:lstStyle>
          <a:p>
            <a:fld id="{3CD9712D-992A-4AB1-A5C2-575F75921AA2}" type="datetimeFigureOut">
              <a:rPr lang="en-US" smtClean="0"/>
              <a:pPr/>
              <a:t>3/30/2020</a:t>
            </a:fld>
            <a:endParaRPr lang="en-US" dirty="0"/>
          </a:p>
        </p:txBody>
      </p:sp>
      <p:sp>
        <p:nvSpPr>
          <p:cNvPr id="5" name="Footer Placeholder 4"/>
          <p:cNvSpPr>
            <a:spLocks noGrp="1"/>
          </p:cNvSpPr>
          <p:nvPr>
            <p:ph type="ftr" sz="quarter" idx="11"/>
          </p:nvPr>
        </p:nvSpPr>
        <p:spPr/>
        <p:txBody>
          <a:bodyPr/>
          <a:lstStyle>
            <a:lvl1pPr>
              <a:defRPr sz="825"/>
            </a:lvl1pPr>
          </a:lstStyle>
          <a:p>
            <a:endParaRPr lang="en-US"/>
          </a:p>
        </p:txBody>
      </p:sp>
      <p:sp>
        <p:nvSpPr>
          <p:cNvPr id="6" name="Slide Number Placeholder 5"/>
          <p:cNvSpPr>
            <a:spLocks noGrp="1"/>
          </p:cNvSpPr>
          <p:nvPr>
            <p:ph type="sldNum" sz="quarter" idx="12"/>
          </p:nvPr>
        </p:nvSpPr>
        <p:spPr/>
        <p:txBody>
          <a:bodyPr/>
          <a:lstStyle>
            <a:lvl1pPr>
              <a:defRPr sz="825"/>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778821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3839">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sz="825"/>
            </a:lvl1pPr>
          </a:lstStyle>
          <a:p>
            <a:fld id="{3CD9712D-992A-4AB1-A5C2-575F75921AA2}" type="datetimeFigureOut">
              <a:rPr lang="en-US" smtClean="0"/>
              <a:pPr/>
              <a:t>3/30/2020</a:t>
            </a:fld>
            <a:endParaRPr lang="en-US" dirty="0"/>
          </a:p>
        </p:txBody>
      </p:sp>
      <p:sp>
        <p:nvSpPr>
          <p:cNvPr id="5" name="Footer Placeholder 4"/>
          <p:cNvSpPr>
            <a:spLocks noGrp="1"/>
          </p:cNvSpPr>
          <p:nvPr>
            <p:ph type="ftr" sz="quarter" idx="11"/>
          </p:nvPr>
        </p:nvSpPr>
        <p:spPr/>
        <p:txBody>
          <a:bodyPr/>
          <a:lstStyle>
            <a:lvl1pPr>
              <a:defRPr sz="825"/>
            </a:lvl1pPr>
          </a:lstStyle>
          <a:p>
            <a:endParaRPr lang="en-US"/>
          </a:p>
        </p:txBody>
      </p:sp>
      <p:sp>
        <p:nvSpPr>
          <p:cNvPr id="6" name="Slide Number Placeholder 5"/>
          <p:cNvSpPr>
            <a:spLocks noGrp="1"/>
          </p:cNvSpPr>
          <p:nvPr>
            <p:ph type="sldNum" sz="quarter" idx="12"/>
          </p:nvPr>
        </p:nvSpPr>
        <p:spPr/>
        <p:txBody>
          <a:bodyPr/>
          <a:lstStyle>
            <a:lvl1pPr>
              <a:defRPr sz="825"/>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1636612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70613" y="2057401"/>
            <a:ext cx="6345303" cy="2666999"/>
          </a:xfrm>
        </p:spPr>
        <p:txBody>
          <a:bodyPr anchor="b">
            <a:normAutofit/>
          </a:bodyPr>
          <a:lstStyle>
            <a:lvl1pPr algn="l">
              <a:defRPr sz="3601" b="0" i="0" cap="none" baseline="0"/>
            </a:lvl1pPr>
          </a:lstStyle>
          <a:p>
            <a:r>
              <a:rPr lang="en-US" smtClean="0"/>
              <a:t>Click to edit Master title style</a:t>
            </a:r>
            <a:endParaRPr/>
          </a:p>
        </p:txBody>
      </p:sp>
      <p:sp>
        <p:nvSpPr>
          <p:cNvPr id="3" name="Text Placeholder 2"/>
          <p:cNvSpPr>
            <a:spLocks noGrp="1"/>
          </p:cNvSpPr>
          <p:nvPr>
            <p:ph type="body" idx="1"/>
          </p:nvPr>
        </p:nvSpPr>
        <p:spPr>
          <a:xfrm>
            <a:off x="970613" y="4876800"/>
            <a:ext cx="6345303" cy="1143000"/>
          </a:xfrm>
        </p:spPr>
        <p:txBody>
          <a:bodyPr anchor="t">
            <a:normAutofit/>
          </a:bodyPr>
          <a:lstStyle>
            <a:lvl1pPr marL="0" indent="0">
              <a:spcBef>
                <a:spcPts val="0"/>
              </a:spcBef>
              <a:buNone/>
              <a:defRPr sz="1800">
                <a:solidFill>
                  <a:schemeClr val="tx1"/>
                </a:solidFill>
              </a:defRPr>
            </a:lvl1pPr>
            <a:lvl2pPr marL="342991" indent="0">
              <a:buNone/>
              <a:defRPr sz="1350">
                <a:solidFill>
                  <a:schemeClr val="tx1">
                    <a:tint val="75000"/>
                  </a:schemeClr>
                </a:solidFill>
              </a:defRPr>
            </a:lvl2pPr>
            <a:lvl3pPr marL="685983" indent="0">
              <a:buNone/>
              <a:defRPr sz="1200">
                <a:solidFill>
                  <a:schemeClr val="tx1">
                    <a:tint val="75000"/>
                  </a:schemeClr>
                </a:solidFill>
              </a:defRPr>
            </a:lvl3pPr>
            <a:lvl4pPr marL="1028974" indent="0">
              <a:buNone/>
              <a:defRPr sz="1050">
                <a:solidFill>
                  <a:schemeClr val="tx1">
                    <a:tint val="75000"/>
                  </a:schemeClr>
                </a:solidFill>
              </a:defRPr>
            </a:lvl4pPr>
            <a:lvl5pPr marL="1371966" indent="0">
              <a:buNone/>
              <a:defRPr sz="1050">
                <a:solidFill>
                  <a:schemeClr val="tx1">
                    <a:tint val="75000"/>
                  </a:schemeClr>
                </a:solidFill>
              </a:defRPr>
            </a:lvl5pPr>
            <a:lvl6pPr marL="1714957" indent="0">
              <a:buNone/>
              <a:defRPr sz="1050">
                <a:solidFill>
                  <a:schemeClr val="tx1">
                    <a:tint val="75000"/>
                  </a:schemeClr>
                </a:solidFill>
              </a:defRPr>
            </a:lvl6pPr>
            <a:lvl7pPr marL="2057949" indent="0">
              <a:buNone/>
              <a:defRPr sz="1050">
                <a:solidFill>
                  <a:schemeClr val="tx1">
                    <a:tint val="75000"/>
                  </a:schemeClr>
                </a:solidFill>
              </a:defRPr>
            </a:lvl7pPr>
            <a:lvl8pPr marL="2400940" indent="0">
              <a:buNone/>
              <a:defRPr sz="1050">
                <a:solidFill>
                  <a:schemeClr val="tx1">
                    <a:tint val="75000"/>
                  </a:schemeClr>
                </a:solidFill>
              </a:defRPr>
            </a:lvl8pPr>
            <a:lvl9pPr marL="2743932"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sz="825"/>
            </a:lvl1pPr>
          </a:lstStyle>
          <a:p>
            <a:fld id="{3CD9712D-992A-4AB1-A5C2-575F75921AA2}" type="datetimeFigureOut">
              <a:rPr lang="en-US" smtClean="0"/>
              <a:pPr/>
              <a:t>3/30/2020</a:t>
            </a:fld>
            <a:endParaRPr lang="en-US"/>
          </a:p>
        </p:txBody>
      </p:sp>
      <p:sp>
        <p:nvSpPr>
          <p:cNvPr id="5" name="Footer Placeholder 4"/>
          <p:cNvSpPr>
            <a:spLocks noGrp="1"/>
          </p:cNvSpPr>
          <p:nvPr>
            <p:ph type="ftr" sz="quarter" idx="11"/>
          </p:nvPr>
        </p:nvSpPr>
        <p:spPr/>
        <p:txBody>
          <a:bodyPr/>
          <a:lstStyle>
            <a:lvl1pPr>
              <a:defRPr sz="825"/>
            </a:lvl1pPr>
          </a:lstStyle>
          <a:p>
            <a:endParaRPr lang="en-US"/>
          </a:p>
        </p:txBody>
      </p:sp>
      <p:sp>
        <p:nvSpPr>
          <p:cNvPr id="6" name="Slide Number Placeholder 5"/>
          <p:cNvSpPr>
            <a:spLocks noGrp="1"/>
          </p:cNvSpPr>
          <p:nvPr>
            <p:ph type="sldNum" sz="quarter" idx="12"/>
          </p:nvPr>
        </p:nvSpPr>
        <p:spPr/>
        <p:txBody>
          <a:bodyPr/>
          <a:lstStyle>
            <a:lvl1pPr>
              <a:defRPr sz="825"/>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2658839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70612" y="1676400"/>
            <a:ext cx="3525930" cy="4495800"/>
          </a:xfrm>
        </p:spPr>
        <p:txBody>
          <a:bodyPr>
            <a:normAutofit/>
          </a:bodyPr>
          <a:lstStyle>
            <a:lvl1pPr>
              <a:defRPr sz="1800"/>
            </a:lvl1pPr>
            <a:lvl2pPr>
              <a:defRPr sz="1500"/>
            </a:lvl2pPr>
            <a:lvl3pPr>
              <a:defRPr sz="1350"/>
            </a:lvl3pPr>
            <a:lvl4pPr>
              <a:defRPr sz="1200"/>
            </a:lvl4pPr>
            <a:lvl5pPr>
              <a:defRPr sz="1200"/>
            </a:lvl5pPr>
            <a:lvl6pPr marL="1200470">
              <a:defRPr sz="1200"/>
            </a:lvl6pPr>
            <a:lvl7pPr marL="1406265">
              <a:defRPr sz="1200"/>
            </a:lvl7pPr>
            <a:lvl8pPr marL="1612060">
              <a:defRPr sz="1200"/>
            </a:lvl8pPr>
            <a:lvl9pPr marL="1817855">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52738" y="1676401"/>
            <a:ext cx="3525930" cy="4495800"/>
          </a:xfrm>
        </p:spPr>
        <p:txBody>
          <a:bodyPr>
            <a:normAutofit/>
          </a:bodyPr>
          <a:lstStyle>
            <a:lvl1pPr>
              <a:defRPr sz="1800"/>
            </a:lvl1pPr>
            <a:lvl2pPr>
              <a:defRPr sz="1500"/>
            </a:lvl2pPr>
            <a:lvl3pPr>
              <a:defRPr sz="1350"/>
            </a:lvl3pPr>
            <a:lvl4pPr>
              <a:defRPr sz="1200"/>
            </a:lvl4pPr>
            <a:lvl5pPr>
              <a:defRPr sz="1200"/>
            </a:lvl5pPr>
            <a:lvl6pPr marL="1200470">
              <a:defRPr sz="1200"/>
            </a:lvl6pPr>
            <a:lvl7pPr marL="1406265">
              <a:defRPr sz="1200"/>
            </a:lvl7pPr>
            <a:lvl8pPr marL="1612060">
              <a:defRPr sz="1200"/>
            </a:lvl8pPr>
            <a:lvl9pPr marL="1817855">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lvl1pPr>
              <a:defRPr sz="825"/>
            </a:lvl1pPr>
          </a:lstStyle>
          <a:p>
            <a:fld id="{3CD9712D-992A-4AB1-A5C2-575F75921AA2}" type="datetimeFigureOut">
              <a:rPr lang="en-US" smtClean="0"/>
              <a:pPr/>
              <a:t>3/30/2020</a:t>
            </a:fld>
            <a:endParaRPr lang="en-US" dirty="0"/>
          </a:p>
        </p:txBody>
      </p:sp>
      <p:sp>
        <p:nvSpPr>
          <p:cNvPr id="6" name="Footer Placeholder 5"/>
          <p:cNvSpPr>
            <a:spLocks noGrp="1"/>
          </p:cNvSpPr>
          <p:nvPr>
            <p:ph type="ftr" sz="quarter" idx="11"/>
          </p:nvPr>
        </p:nvSpPr>
        <p:spPr/>
        <p:txBody>
          <a:bodyPr/>
          <a:lstStyle>
            <a:lvl1pPr>
              <a:defRPr sz="825"/>
            </a:lvl1pPr>
          </a:lstStyle>
          <a:p>
            <a:endParaRPr lang="en-US"/>
          </a:p>
        </p:txBody>
      </p:sp>
      <p:sp>
        <p:nvSpPr>
          <p:cNvPr id="7" name="Slide Number Placeholder 6"/>
          <p:cNvSpPr>
            <a:spLocks noGrp="1"/>
          </p:cNvSpPr>
          <p:nvPr>
            <p:ph type="sldNum" sz="quarter" idx="12"/>
          </p:nvPr>
        </p:nvSpPr>
        <p:spPr/>
        <p:txBody>
          <a:bodyPr/>
          <a:lstStyle>
            <a:lvl1pPr>
              <a:defRPr sz="825"/>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2414000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970612" y="1676400"/>
            <a:ext cx="3526775" cy="762001"/>
          </a:xfrm>
        </p:spPr>
        <p:txBody>
          <a:bodyPr anchor="ctr">
            <a:noAutofit/>
          </a:bodyPr>
          <a:lstStyle>
            <a:lvl1pPr marL="0" indent="0">
              <a:spcBef>
                <a:spcPts val="0"/>
              </a:spcBef>
              <a:buNone/>
              <a:defRPr sz="1800" b="0"/>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smtClean="0"/>
              <a:t>Edit Master text styles</a:t>
            </a:r>
          </a:p>
        </p:txBody>
      </p:sp>
      <p:sp>
        <p:nvSpPr>
          <p:cNvPr id="4" name="Content Placeholder 3"/>
          <p:cNvSpPr>
            <a:spLocks noGrp="1"/>
          </p:cNvSpPr>
          <p:nvPr>
            <p:ph sz="half" idx="2"/>
          </p:nvPr>
        </p:nvSpPr>
        <p:spPr>
          <a:xfrm>
            <a:off x="970612" y="2516458"/>
            <a:ext cx="3526775" cy="3655743"/>
          </a:xfrm>
        </p:spPr>
        <p:txBody>
          <a:bodyPr/>
          <a:lstStyle>
            <a:lvl1pPr>
              <a:defRPr sz="1650"/>
            </a:lvl1pPr>
            <a:lvl2pPr>
              <a:defRPr sz="1500"/>
            </a:lvl2pPr>
            <a:lvl3pPr>
              <a:defRPr sz="1350"/>
            </a:lvl3pPr>
            <a:lvl4pPr>
              <a:defRPr sz="1200"/>
            </a:lvl4pPr>
            <a:lvl5pPr>
              <a:defRPr sz="1200"/>
            </a:lvl5pPr>
            <a:lvl6pPr marL="1200470">
              <a:defRPr sz="1200"/>
            </a:lvl6pPr>
            <a:lvl7pPr marL="1406265">
              <a:defRPr sz="1200"/>
            </a:lvl7pPr>
            <a:lvl8pPr marL="1612060">
              <a:defRPr sz="1200"/>
            </a:lvl8pPr>
            <a:lvl9pPr marL="1817855">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645026" y="1676400"/>
            <a:ext cx="3528363" cy="762001"/>
          </a:xfrm>
        </p:spPr>
        <p:txBody>
          <a:bodyPr anchor="ctr">
            <a:noAutofit/>
          </a:bodyPr>
          <a:lstStyle>
            <a:lvl1pPr marL="0" indent="0">
              <a:spcBef>
                <a:spcPts val="0"/>
              </a:spcBef>
              <a:buNone/>
              <a:defRPr sz="1800" b="0"/>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45026" y="2516458"/>
            <a:ext cx="3528363" cy="3655743"/>
          </a:xfrm>
        </p:spPr>
        <p:txBody>
          <a:bodyPr/>
          <a:lstStyle>
            <a:lvl1pPr>
              <a:defRPr sz="1650"/>
            </a:lvl1pPr>
            <a:lvl2pPr>
              <a:defRPr sz="1500"/>
            </a:lvl2pPr>
            <a:lvl3pPr>
              <a:defRPr sz="1350"/>
            </a:lvl3pPr>
            <a:lvl4pPr>
              <a:defRPr sz="1200"/>
            </a:lvl4pPr>
            <a:lvl5pPr>
              <a:defRPr sz="1200"/>
            </a:lvl5pPr>
            <a:lvl6pPr marL="1200470">
              <a:defRPr sz="1200"/>
            </a:lvl6pPr>
            <a:lvl7pPr marL="1406265">
              <a:defRPr sz="1200"/>
            </a:lvl7pPr>
            <a:lvl8pPr marL="1612060">
              <a:defRPr sz="1200"/>
            </a:lvl8pPr>
            <a:lvl9pPr marL="1817855">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lvl1pPr>
              <a:defRPr sz="825"/>
            </a:lvl1pPr>
          </a:lstStyle>
          <a:p>
            <a:fld id="{3CD9712D-992A-4AB1-A5C2-575F75921AA2}" type="datetimeFigureOut">
              <a:rPr lang="en-US" smtClean="0"/>
              <a:pPr/>
              <a:t>3/30/2020</a:t>
            </a:fld>
            <a:endParaRPr lang="en-US" dirty="0"/>
          </a:p>
        </p:txBody>
      </p:sp>
      <p:sp>
        <p:nvSpPr>
          <p:cNvPr id="8" name="Footer Placeholder 7"/>
          <p:cNvSpPr>
            <a:spLocks noGrp="1"/>
          </p:cNvSpPr>
          <p:nvPr>
            <p:ph type="ftr" sz="quarter" idx="11"/>
          </p:nvPr>
        </p:nvSpPr>
        <p:spPr/>
        <p:txBody>
          <a:bodyPr/>
          <a:lstStyle>
            <a:lvl1pPr>
              <a:defRPr sz="825"/>
            </a:lvl1pPr>
          </a:lstStyle>
          <a:p>
            <a:endParaRPr lang="en-US"/>
          </a:p>
        </p:txBody>
      </p:sp>
      <p:sp>
        <p:nvSpPr>
          <p:cNvPr id="9" name="Slide Number Placeholder 8"/>
          <p:cNvSpPr>
            <a:spLocks noGrp="1"/>
          </p:cNvSpPr>
          <p:nvPr>
            <p:ph type="sldNum" sz="quarter" idx="12"/>
          </p:nvPr>
        </p:nvSpPr>
        <p:spPr/>
        <p:txBody>
          <a:bodyPr/>
          <a:lstStyle>
            <a:lvl1pPr>
              <a:defRPr sz="825"/>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818281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lvl1pPr>
              <a:defRPr sz="825"/>
            </a:lvl1pPr>
          </a:lstStyle>
          <a:p>
            <a:fld id="{3CD9712D-992A-4AB1-A5C2-575F75921AA2}" type="datetimeFigureOut">
              <a:rPr lang="en-US" smtClean="0"/>
              <a:pPr/>
              <a:t>3/30/2020</a:t>
            </a:fld>
            <a:endParaRPr lang="en-US" dirty="0"/>
          </a:p>
        </p:txBody>
      </p:sp>
      <p:sp>
        <p:nvSpPr>
          <p:cNvPr id="4" name="Footer Placeholder 3"/>
          <p:cNvSpPr>
            <a:spLocks noGrp="1"/>
          </p:cNvSpPr>
          <p:nvPr>
            <p:ph type="ftr" sz="quarter" idx="11"/>
          </p:nvPr>
        </p:nvSpPr>
        <p:spPr/>
        <p:txBody>
          <a:bodyPr/>
          <a:lstStyle>
            <a:lvl1pPr>
              <a:defRPr sz="825"/>
            </a:lvl1pPr>
          </a:lstStyle>
          <a:p>
            <a:endParaRPr lang="en-US"/>
          </a:p>
        </p:txBody>
      </p:sp>
      <p:sp>
        <p:nvSpPr>
          <p:cNvPr id="5" name="Slide Number Placeholder 4"/>
          <p:cNvSpPr>
            <a:spLocks noGrp="1"/>
          </p:cNvSpPr>
          <p:nvPr>
            <p:ph type="sldNum" sz="quarter" idx="12"/>
          </p:nvPr>
        </p:nvSpPr>
        <p:spPr/>
        <p:txBody>
          <a:bodyPr/>
          <a:lstStyle>
            <a:lvl1pPr>
              <a:defRPr sz="825"/>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4010215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825"/>
            </a:lvl1pPr>
          </a:lstStyle>
          <a:p>
            <a:fld id="{3CD9712D-992A-4AB1-A5C2-575F75921AA2}" type="datetimeFigureOut">
              <a:rPr lang="en-US" smtClean="0"/>
              <a:pPr/>
              <a:t>3/30/2020</a:t>
            </a:fld>
            <a:endParaRPr lang="en-US" dirty="0"/>
          </a:p>
        </p:txBody>
      </p:sp>
      <p:sp>
        <p:nvSpPr>
          <p:cNvPr id="3" name="Footer Placeholder 2"/>
          <p:cNvSpPr>
            <a:spLocks noGrp="1"/>
          </p:cNvSpPr>
          <p:nvPr>
            <p:ph type="ftr" sz="quarter" idx="11"/>
          </p:nvPr>
        </p:nvSpPr>
        <p:spPr/>
        <p:txBody>
          <a:bodyPr/>
          <a:lstStyle>
            <a:lvl1pPr>
              <a:defRPr sz="825"/>
            </a:lvl1pPr>
          </a:lstStyle>
          <a:p>
            <a:endParaRPr lang="en-US"/>
          </a:p>
        </p:txBody>
      </p:sp>
      <p:sp>
        <p:nvSpPr>
          <p:cNvPr id="4" name="Slide Number Placeholder 3"/>
          <p:cNvSpPr>
            <a:spLocks noGrp="1"/>
          </p:cNvSpPr>
          <p:nvPr>
            <p:ph type="sldNum" sz="quarter" idx="12"/>
          </p:nvPr>
        </p:nvSpPr>
        <p:spPr/>
        <p:txBody>
          <a:bodyPr/>
          <a:lstStyle>
            <a:lvl1pPr>
              <a:defRPr sz="825"/>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2438456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29627" y="1676400"/>
            <a:ext cx="2858244" cy="2438400"/>
          </a:xfrm>
        </p:spPr>
        <p:txBody>
          <a:bodyPr anchor="b">
            <a:normAutofit/>
          </a:bodyPr>
          <a:lstStyle>
            <a:lvl1pPr algn="l">
              <a:defRPr sz="2401" b="0"/>
            </a:lvl1pPr>
          </a:lstStyle>
          <a:p>
            <a:r>
              <a:rPr lang="en-US" smtClean="0"/>
              <a:t>Click to edit Master title style</a:t>
            </a:r>
            <a:endParaRPr dirty="0"/>
          </a:p>
        </p:txBody>
      </p:sp>
      <p:sp>
        <p:nvSpPr>
          <p:cNvPr id="3" name="Content Placeholder 2"/>
          <p:cNvSpPr>
            <a:spLocks noGrp="1"/>
          </p:cNvSpPr>
          <p:nvPr>
            <p:ph idx="1"/>
          </p:nvPr>
        </p:nvSpPr>
        <p:spPr>
          <a:xfrm>
            <a:off x="970612" y="685800"/>
            <a:ext cx="4630356" cy="5486400"/>
          </a:xfrm>
        </p:spPr>
        <p:txBody>
          <a:bodyPr>
            <a:normAutofit/>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829627" y="4191000"/>
            <a:ext cx="2858244" cy="1524000"/>
          </a:xfrm>
        </p:spPr>
        <p:txBody>
          <a:bodyPr>
            <a:normAutofit/>
          </a:bodyPr>
          <a:lstStyle>
            <a:lvl1pPr marL="0" indent="0">
              <a:buNone/>
              <a:defRPr sz="135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en-US" smtClean="0"/>
              <a:t>Edit Master text styles</a:t>
            </a:r>
          </a:p>
        </p:txBody>
      </p:sp>
      <p:sp>
        <p:nvSpPr>
          <p:cNvPr id="5" name="Date Placeholder 4"/>
          <p:cNvSpPr>
            <a:spLocks noGrp="1"/>
          </p:cNvSpPr>
          <p:nvPr>
            <p:ph type="dt" sz="half" idx="10"/>
          </p:nvPr>
        </p:nvSpPr>
        <p:spPr/>
        <p:txBody>
          <a:bodyPr/>
          <a:lstStyle>
            <a:lvl1pPr>
              <a:defRPr sz="825"/>
            </a:lvl1pPr>
          </a:lstStyle>
          <a:p>
            <a:fld id="{3CD9712D-992A-4AB1-A5C2-575F75921AA2}" type="datetimeFigureOut">
              <a:rPr lang="en-US" smtClean="0"/>
              <a:pPr/>
              <a:t>3/30/2020</a:t>
            </a:fld>
            <a:endParaRPr lang="en-US"/>
          </a:p>
        </p:txBody>
      </p:sp>
      <p:sp>
        <p:nvSpPr>
          <p:cNvPr id="6" name="Footer Placeholder 5"/>
          <p:cNvSpPr>
            <a:spLocks noGrp="1"/>
          </p:cNvSpPr>
          <p:nvPr>
            <p:ph type="ftr" sz="quarter" idx="11"/>
          </p:nvPr>
        </p:nvSpPr>
        <p:spPr/>
        <p:txBody>
          <a:bodyPr/>
          <a:lstStyle>
            <a:lvl1pPr>
              <a:defRPr sz="825"/>
            </a:lvl1pPr>
          </a:lstStyle>
          <a:p>
            <a:endParaRPr lang="en-US"/>
          </a:p>
        </p:txBody>
      </p:sp>
      <p:sp>
        <p:nvSpPr>
          <p:cNvPr id="7" name="Slide Number Placeholder 6"/>
          <p:cNvSpPr>
            <a:spLocks noGrp="1"/>
          </p:cNvSpPr>
          <p:nvPr>
            <p:ph type="sldNum" sz="quarter" idx="12"/>
          </p:nvPr>
        </p:nvSpPr>
        <p:spPr/>
        <p:txBody>
          <a:bodyPr/>
          <a:lstStyle>
            <a:lvl1pPr>
              <a:defRPr sz="825"/>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2266707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05200" y="609600"/>
            <a:ext cx="4788218" cy="1143000"/>
          </a:xfrm>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a:xfrm>
            <a:off x="3505200" y="2286000"/>
            <a:ext cx="4788218" cy="3809999"/>
          </a:xfrm>
        </p:spPr>
        <p:txBody>
          <a:bodyPr/>
          <a:lstStyle>
            <a:lvl1pPr algn="l">
              <a:defRPr sz="1800"/>
            </a:lvl1pPr>
            <a:lvl2pPr algn="l">
              <a:defRPr sz="1600"/>
            </a:lvl2pPr>
            <a:lvl3pPr algn="l">
              <a:defRPr sz="1400"/>
            </a:lvl3pPr>
            <a:lvl4pPr algn="l">
              <a:defRPr sz="1200"/>
            </a:lvl4pPr>
            <a:lvl5pPr algn="l">
              <a:defRPr sz="12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a:xfrm>
            <a:off x="5431014" y="6400799"/>
            <a:ext cx="2895600" cy="297255"/>
          </a:xfrm>
        </p:spPr>
        <p:txBody>
          <a:bodyPr/>
          <a:lstStyle>
            <a:lvl1pPr algn="r">
              <a:defRPr>
                <a:solidFill>
                  <a:schemeClr val="tx2"/>
                </a:solidFill>
              </a:defRPr>
            </a:lvl1pPr>
          </a:lstStyle>
          <a:p>
            <a:r>
              <a:rPr lang="en-US" dirty="0"/>
              <a:t>www.website.com</a:t>
            </a:r>
          </a:p>
        </p:txBody>
      </p:sp>
      <p:pic>
        <p:nvPicPr>
          <p:cNvPr id="8" name="Picture 7">
            <a:extLst>
              <a:ext uri="{FF2B5EF4-FFF2-40B4-BE49-F238E27FC236}">
                <a16:creationId xmlns:a16="http://schemas.microsoft.com/office/drawing/2014/main" xmlns="" id="{8B95D632-C58E-42E5-9157-E85550AE9F6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3059941" cy="6858000"/>
          </a:xfrm>
          <a:prstGeom prst="rect">
            <a:avLst/>
          </a:prstGeom>
        </p:spPr>
      </p:pic>
      <p:cxnSp>
        <p:nvCxnSpPr>
          <p:cNvPr id="10" name="Straight Connector 9">
            <a:extLst>
              <a:ext uri="{FF2B5EF4-FFF2-40B4-BE49-F238E27FC236}">
                <a16:creationId xmlns:a16="http://schemas.microsoft.com/office/drawing/2014/main" xmlns="" id="{782CCE64-0EC3-4C91-B8CA-BED101581C37}"/>
              </a:ext>
            </a:extLst>
          </p:cNvPr>
          <p:cNvCxnSpPr>
            <a:cxnSpLocks/>
          </p:cNvCxnSpPr>
          <p:nvPr userDrawn="1"/>
        </p:nvCxnSpPr>
        <p:spPr bwMode="auto">
          <a:xfrm flipH="1">
            <a:off x="7391400" y="6369866"/>
            <a:ext cx="935214" cy="0"/>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11">
            <a:extLst>
              <a:ext uri="{FF2B5EF4-FFF2-40B4-BE49-F238E27FC236}">
                <a16:creationId xmlns:a16="http://schemas.microsoft.com/office/drawing/2014/main" xmlns="" id="{61975EC7-9458-428F-9C2D-4E48814C80A8}"/>
              </a:ext>
            </a:extLst>
          </p:cNvPr>
          <p:cNvCxnSpPr>
            <a:cxnSpLocks/>
          </p:cNvCxnSpPr>
          <p:nvPr userDrawn="1"/>
        </p:nvCxnSpPr>
        <p:spPr bwMode="auto">
          <a:xfrm flipH="1">
            <a:off x="3505200" y="1981200"/>
            <a:ext cx="1371600" cy="0"/>
          </a:xfrm>
          <a:prstGeom prst="line">
            <a:avLst/>
          </a:prstGeom>
          <a:solidFill>
            <a:schemeClr val="accent1"/>
          </a:solidFill>
          <a:ln w="762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0568590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29627" y="1676400"/>
            <a:ext cx="2858244" cy="2438400"/>
          </a:xfrm>
        </p:spPr>
        <p:txBody>
          <a:bodyPr anchor="b">
            <a:noAutofit/>
          </a:bodyPr>
          <a:lstStyle>
            <a:lvl1pPr algn="l">
              <a:defRPr sz="2401" b="0"/>
            </a:lvl1pPr>
          </a:lstStyle>
          <a:p>
            <a:r>
              <a:rPr lang="en-US" smtClean="0"/>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142107" y="0"/>
            <a:ext cx="4458862" cy="6858000"/>
          </a:xfrm>
        </p:spPr>
        <p:txBody>
          <a:bodyPr tIns="914400">
            <a:normAutofit/>
          </a:bodyPr>
          <a:lstStyle>
            <a:lvl1pPr marL="0" indent="0" algn="ctr">
              <a:buNone/>
              <a:defRPr sz="1800"/>
            </a:lvl1pPr>
            <a:lvl2pPr marL="342991" indent="0">
              <a:buNone/>
              <a:defRPr sz="2101"/>
            </a:lvl2pPr>
            <a:lvl3pPr marL="685983" indent="0">
              <a:buNone/>
              <a:defRPr sz="1800"/>
            </a:lvl3pPr>
            <a:lvl4pPr marL="1028974" indent="0">
              <a:buNone/>
              <a:defRPr sz="1500"/>
            </a:lvl4pPr>
            <a:lvl5pPr marL="1371966" indent="0">
              <a:buNone/>
              <a:defRPr sz="1500"/>
            </a:lvl5pPr>
            <a:lvl6pPr marL="1714957" indent="0">
              <a:buNone/>
              <a:defRPr sz="1500"/>
            </a:lvl6pPr>
            <a:lvl7pPr marL="2057949" indent="0">
              <a:buNone/>
              <a:defRPr sz="1500"/>
            </a:lvl7pPr>
            <a:lvl8pPr marL="2400940" indent="0">
              <a:buNone/>
              <a:defRPr sz="1500"/>
            </a:lvl8pPr>
            <a:lvl9pPr marL="2743932" indent="0">
              <a:buNone/>
              <a:defRPr sz="1500"/>
            </a:lvl9pPr>
          </a:lstStyle>
          <a:p>
            <a:r>
              <a:rPr lang="en-US" smtClean="0"/>
              <a:t>Click icon to add picture</a:t>
            </a:r>
            <a:endParaRPr/>
          </a:p>
        </p:txBody>
      </p:sp>
      <p:sp>
        <p:nvSpPr>
          <p:cNvPr id="4" name="Text Placeholder 3"/>
          <p:cNvSpPr>
            <a:spLocks noGrp="1"/>
          </p:cNvSpPr>
          <p:nvPr>
            <p:ph type="body" sz="half" idx="2"/>
          </p:nvPr>
        </p:nvSpPr>
        <p:spPr>
          <a:xfrm>
            <a:off x="5829627" y="4191000"/>
            <a:ext cx="2858244" cy="1524000"/>
          </a:xfrm>
        </p:spPr>
        <p:txBody>
          <a:bodyPr>
            <a:normAutofit/>
          </a:bodyPr>
          <a:lstStyle>
            <a:lvl1pPr marL="0" indent="0">
              <a:buNone/>
              <a:defRPr sz="135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en-US" smtClean="0"/>
              <a:t>Edit Master text styles</a:t>
            </a:r>
          </a:p>
        </p:txBody>
      </p:sp>
    </p:spTree>
    <p:extLst>
      <p:ext uri="{BB962C8B-B14F-4D97-AF65-F5344CB8AC3E}">
        <p14:creationId xmlns:p14="http://schemas.microsoft.com/office/powerpoint/2010/main" val="3136657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1200470">
              <a:defRPr/>
            </a:lvl6pPr>
            <a:lvl7pPr marL="1406265">
              <a:defRPr/>
            </a:lvl7pPr>
            <a:lvl8pPr marL="1612060">
              <a:defRPr/>
            </a:lvl8pPr>
            <a:lvl9pPr marL="1817855">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sz="825"/>
            </a:lvl1pPr>
          </a:lstStyle>
          <a:p>
            <a:fld id="{3CD9712D-992A-4AB1-A5C2-575F75921AA2}" type="datetimeFigureOut">
              <a:rPr lang="en-US" smtClean="0"/>
              <a:pPr/>
              <a:t>3/30/2020</a:t>
            </a:fld>
            <a:endParaRPr lang="en-US"/>
          </a:p>
        </p:txBody>
      </p:sp>
      <p:sp>
        <p:nvSpPr>
          <p:cNvPr id="5" name="Footer Placeholder 4"/>
          <p:cNvSpPr>
            <a:spLocks noGrp="1"/>
          </p:cNvSpPr>
          <p:nvPr>
            <p:ph type="ftr" sz="quarter" idx="11"/>
          </p:nvPr>
        </p:nvSpPr>
        <p:spPr/>
        <p:txBody>
          <a:bodyPr/>
          <a:lstStyle>
            <a:lvl1pPr>
              <a:defRPr sz="825"/>
            </a:lvl1pPr>
          </a:lstStyle>
          <a:p>
            <a:endParaRPr lang="en-US"/>
          </a:p>
        </p:txBody>
      </p:sp>
      <p:sp>
        <p:nvSpPr>
          <p:cNvPr id="6" name="Slide Number Placeholder 5"/>
          <p:cNvSpPr>
            <a:spLocks noGrp="1"/>
          </p:cNvSpPr>
          <p:nvPr>
            <p:ph type="sldNum" sz="quarter" idx="12"/>
          </p:nvPr>
        </p:nvSpPr>
        <p:spPr/>
        <p:txBody>
          <a:bodyPr/>
          <a:lstStyle>
            <a:lvl1pPr>
              <a:defRPr sz="825"/>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21503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15916" y="381000"/>
            <a:ext cx="1429121" cy="57912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970613" y="381000"/>
            <a:ext cx="6230973" cy="5791200"/>
          </a:xfrm>
        </p:spPr>
        <p:txBody>
          <a:bodyPr vert="eaVert"/>
          <a:lstStyle>
            <a:lvl5pPr>
              <a:defRPr/>
            </a:lvl5pPr>
            <a:lvl6pPr>
              <a:defRPr/>
            </a:lvl6pPr>
            <a:lvl7pPr>
              <a:defRPr/>
            </a:lvl7pPr>
            <a:lvl8pPr>
              <a:defRPr/>
            </a:lvl8pPr>
            <a:lvl9pPr>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sz="825"/>
            </a:lvl1pPr>
          </a:lstStyle>
          <a:p>
            <a:fld id="{3CD9712D-992A-4AB1-A5C2-575F75921AA2}" type="datetimeFigureOut">
              <a:rPr lang="en-US" smtClean="0"/>
              <a:pPr/>
              <a:t>3/30/2020</a:t>
            </a:fld>
            <a:endParaRPr lang="en-US"/>
          </a:p>
        </p:txBody>
      </p:sp>
      <p:sp>
        <p:nvSpPr>
          <p:cNvPr id="5" name="Footer Placeholder 4"/>
          <p:cNvSpPr>
            <a:spLocks noGrp="1"/>
          </p:cNvSpPr>
          <p:nvPr>
            <p:ph type="ftr" sz="quarter" idx="11"/>
          </p:nvPr>
        </p:nvSpPr>
        <p:spPr/>
        <p:txBody>
          <a:bodyPr/>
          <a:lstStyle>
            <a:lvl1pPr>
              <a:defRPr sz="825"/>
            </a:lvl1pPr>
          </a:lstStyle>
          <a:p>
            <a:endParaRPr lang="en-US"/>
          </a:p>
        </p:txBody>
      </p:sp>
      <p:sp>
        <p:nvSpPr>
          <p:cNvPr id="6" name="Slide Number Placeholder 5"/>
          <p:cNvSpPr>
            <a:spLocks noGrp="1"/>
          </p:cNvSpPr>
          <p:nvPr>
            <p:ph type="sldNum" sz="quarter" idx="12"/>
          </p:nvPr>
        </p:nvSpPr>
        <p:spPr/>
        <p:txBody>
          <a:bodyPr/>
          <a:lstStyle>
            <a:lvl1pPr>
              <a:defRPr sz="825"/>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987414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8E6D38B-5766-4A75-9D1E-B21C7F0B1789}" type="datetimeFigureOut">
              <a:rPr lang="en-US" smtClean="0"/>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865C56-0A5F-4342-92F5-169C9C23CE41}" type="slidenum">
              <a:rPr lang="en-US" smtClean="0"/>
              <a:t>‹#›</a:t>
            </a:fld>
            <a:endParaRPr lang="en-US"/>
          </a:p>
        </p:txBody>
      </p:sp>
    </p:spTree>
    <p:extLst>
      <p:ext uri="{BB962C8B-B14F-4D97-AF65-F5344CB8AC3E}">
        <p14:creationId xmlns:p14="http://schemas.microsoft.com/office/powerpoint/2010/main" val="163852022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E6D38B-5766-4A75-9D1E-B21C7F0B1789}" type="datetimeFigureOut">
              <a:rPr lang="en-US" smtClean="0"/>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865C56-0A5F-4342-92F5-169C9C23CE41}" type="slidenum">
              <a:rPr lang="en-US" smtClean="0"/>
              <a:t>‹#›</a:t>
            </a:fld>
            <a:endParaRPr lang="en-US"/>
          </a:p>
        </p:txBody>
      </p:sp>
    </p:spTree>
    <p:extLst>
      <p:ext uri="{BB962C8B-B14F-4D97-AF65-F5344CB8AC3E}">
        <p14:creationId xmlns:p14="http://schemas.microsoft.com/office/powerpoint/2010/main" val="38442702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E6D38B-5766-4A75-9D1E-B21C7F0B1789}" type="datetimeFigureOut">
              <a:rPr lang="en-US" smtClean="0"/>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865C56-0A5F-4342-92F5-169C9C23CE41}" type="slidenum">
              <a:rPr lang="en-US" smtClean="0"/>
              <a:t>‹#›</a:t>
            </a:fld>
            <a:endParaRPr lang="en-US"/>
          </a:p>
        </p:txBody>
      </p:sp>
    </p:spTree>
    <p:extLst>
      <p:ext uri="{BB962C8B-B14F-4D97-AF65-F5344CB8AC3E}">
        <p14:creationId xmlns:p14="http://schemas.microsoft.com/office/powerpoint/2010/main" val="35715252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8E6D38B-5766-4A75-9D1E-B21C7F0B1789}" type="datetimeFigureOut">
              <a:rPr lang="en-US" smtClean="0"/>
              <a:t>3/30/2020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865C56-0A5F-4342-92F5-169C9C23CE41}" type="slidenum">
              <a:rPr lang="en-US" smtClean="0"/>
              <a:t>‹#›</a:t>
            </a:fld>
            <a:endParaRPr lang="en-US"/>
          </a:p>
        </p:txBody>
      </p:sp>
    </p:spTree>
    <p:extLst>
      <p:ext uri="{BB962C8B-B14F-4D97-AF65-F5344CB8AC3E}">
        <p14:creationId xmlns:p14="http://schemas.microsoft.com/office/powerpoint/2010/main" val="7359254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8E6D38B-5766-4A75-9D1E-B21C7F0B1789}" type="datetimeFigureOut">
              <a:rPr lang="en-US" smtClean="0"/>
              <a:t>3/30/2020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865C56-0A5F-4342-92F5-169C9C23CE41}" type="slidenum">
              <a:rPr lang="en-US" smtClean="0"/>
              <a:t>‹#›</a:t>
            </a:fld>
            <a:endParaRPr lang="en-US"/>
          </a:p>
        </p:txBody>
      </p:sp>
    </p:spTree>
    <p:extLst>
      <p:ext uri="{BB962C8B-B14F-4D97-AF65-F5344CB8AC3E}">
        <p14:creationId xmlns:p14="http://schemas.microsoft.com/office/powerpoint/2010/main" val="21795438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8E6D38B-5766-4A75-9D1E-B21C7F0B1789}" type="datetimeFigureOut">
              <a:rPr lang="en-US" smtClean="0"/>
              <a:t>3/30/2020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865C56-0A5F-4342-92F5-169C9C23CE41}" type="slidenum">
              <a:rPr lang="en-US" smtClean="0"/>
              <a:t>‹#›</a:t>
            </a:fld>
            <a:endParaRPr lang="en-US"/>
          </a:p>
        </p:txBody>
      </p:sp>
    </p:spTree>
    <p:extLst>
      <p:ext uri="{BB962C8B-B14F-4D97-AF65-F5344CB8AC3E}">
        <p14:creationId xmlns:p14="http://schemas.microsoft.com/office/powerpoint/2010/main" val="17887940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E6D38B-5766-4A75-9D1E-B21C7F0B1789}" type="datetimeFigureOut">
              <a:rPr lang="en-US" smtClean="0"/>
              <a:t>3/30/2020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865C56-0A5F-4342-92F5-169C9C23CE41}" type="slidenum">
              <a:rPr lang="en-US" smtClean="0"/>
              <a:t>‹#›</a:t>
            </a:fld>
            <a:endParaRPr lang="en-US"/>
          </a:p>
        </p:txBody>
      </p:sp>
    </p:spTree>
    <p:extLst>
      <p:ext uri="{BB962C8B-B14F-4D97-AF65-F5344CB8AC3E}">
        <p14:creationId xmlns:p14="http://schemas.microsoft.com/office/powerpoint/2010/main" val="3587278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bg1">
            <a:lumMod val="95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43204CEE-29BF-408C-8957-85539EBC52C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07819"/>
            <a:ext cx="9144000" cy="7065819"/>
          </a:xfrm>
          <a:prstGeom prst="rect">
            <a:avLst/>
          </a:prstGeom>
        </p:spPr>
      </p:pic>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6B6CE24-4802-4D54-95B4-BA344B65EA85}" type="slidenum">
              <a:rPr lang="en-US"/>
              <a:pPr/>
              <a:t>‹#›</a:t>
            </a:fld>
            <a:endParaRPr lang="en-US"/>
          </a:p>
        </p:txBody>
      </p:sp>
      <p:sp>
        <p:nvSpPr>
          <p:cNvPr id="9" name="Title 1">
            <a:extLst>
              <a:ext uri="{FF2B5EF4-FFF2-40B4-BE49-F238E27FC236}">
                <a16:creationId xmlns:a16="http://schemas.microsoft.com/office/drawing/2014/main" xmlns="" id="{8CC1CD34-47C6-4FEC-B6E6-A33B951E8DDE}"/>
              </a:ext>
            </a:extLst>
          </p:cNvPr>
          <p:cNvSpPr>
            <a:spLocks noGrp="1"/>
          </p:cNvSpPr>
          <p:nvPr>
            <p:ph type="title"/>
          </p:nvPr>
        </p:nvSpPr>
        <p:spPr>
          <a:xfrm>
            <a:off x="525102" y="281618"/>
            <a:ext cx="7856898" cy="1143000"/>
          </a:xfrm>
        </p:spPr>
        <p:txBody>
          <a:bodyPr/>
          <a:lstStyle>
            <a:lvl1pPr algn="l">
              <a:defRPr/>
            </a:lvl1pPr>
          </a:lstStyle>
          <a:p>
            <a:r>
              <a:rPr lang="en-US" smtClean="0"/>
              <a:t>Click to edit Master title style</a:t>
            </a:r>
            <a:endParaRPr lang="en-US" dirty="0"/>
          </a:p>
        </p:txBody>
      </p:sp>
      <p:sp>
        <p:nvSpPr>
          <p:cNvPr id="10" name="Content Placeholder 2">
            <a:extLst>
              <a:ext uri="{FF2B5EF4-FFF2-40B4-BE49-F238E27FC236}">
                <a16:creationId xmlns:a16="http://schemas.microsoft.com/office/drawing/2014/main" xmlns="" id="{C81C4404-15B5-4B18-A231-689D858689B6}"/>
              </a:ext>
            </a:extLst>
          </p:cNvPr>
          <p:cNvSpPr>
            <a:spLocks noGrp="1"/>
          </p:cNvSpPr>
          <p:nvPr>
            <p:ph idx="1"/>
          </p:nvPr>
        </p:nvSpPr>
        <p:spPr>
          <a:xfrm>
            <a:off x="525102" y="1676400"/>
            <a:ext cx="7856898" cy="3809999"/>
          </a:xfrm>
        </p:spPr>
        <p:txBody>
          <a:bodyPr/>
          <a:lstStyle>
            <a:lvl1pPr algn="l">
              <a:defRPr sz="1800"/>
            </a:lvl1pPr>
            <a:lvl2pPr algn="l">
              <a:defRPr sz="1600"/>
            </a:lvl2pPr>
            <a:lvl3pPr algn="l">
              <a:defRPr sz="1400"/>
            </a:lvl3pPr>
            <a:lvl4pPr algn="l">
              <a:defRPr sz="1200"/>
            </a:lvl4pPr>
            <a:lvl5pPr algn="l">
              <a:defRPr sz="12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1" name="Straight Connector 10">
            <a:extLst>
              <a:ext uri="{FF2B5EF4-FFF2-40B4-BE49-F238E27FC236}">
                <a16:creationId xmlns:a16="http://schemas.microsoft.com/office/drawing/2014/main" xmlns="" id="{A47389DD-EA97-4942-A6BC-32AD00AABEE5}"/>
              </a:ext>
            </a:extLst>
          </p:cNvPr>
          <p:cNvCxnSpPr>
            <a:cxnSpLocks/>
          </p:cNvCxnSpPr>
          <p:nvPr userDrawn="1"/>
        </p:nvCxnSpPr>
        <p:spPr bwMode="auto">
          <a:xfrm flipH="1">
            <a:off x="525102" y="1448212"/>
            <a:ext cx="1371600" cy="0"/>
          </a:xfrm>
          <a:prstGeom prst="line">
            <a:avLst/>
          </a:prstGeom>
          <a:solidFill>
            <a:schemeClr val="accent1"/>
          </a:solidFill>
          <a:ln w="762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Footer Placeholder 4">
            <a:extLst>
              <a:ext uri="{FF2B5EF4-FFF2-40B4-BE49-F238E27FC236}">
                <a16:creationId xmlns:a16="http://schemas.microsoft.com/office/drawing/2014/main" xmlns="" id="{BF1C06F6-079F-4D7D-A1E2-15A1EB1F5D02}"/>
              </a:ext>
            </a:extLst>
          </p:cNvPr>
          <p:cNvSpPr txBox="1">
            <a:spLocks/>
          </p:cNvSpPr>
          <p:nvPr userDrawn="1"/>
        </p:nvSpPr>
        <p:spPr bwMode="auto">
          <a:xfrm>
            <a:off x="5431014" y="6400799"/>
            <a:ext cx="2895600" cy="297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1" fontAlgn="base" hangingPunct="1">
              <a:spcBef>
                <a:spcPct val="0"/>
              </a:spcBef>
              <a:spcAft>
                <a:spcPct val="0"/>
              </a:spcAft>
              <a:defRPr sz="1400" kern="1200">
                <a:solidFill>
                  <a:schemeClr val="tx2"/>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r>
              <a:rPr lang="en-US" dirty="0">
                <a:solidFill>
                  <a:schemeClr val="bg1"/>
                </a:solidFill>
              </a:rPr>
              <a:t>www.website.com</a:t>
            </a:r>
          </a:p>
        </p:txBody>
      </p:sp>
      <p:cxnSp>
        <p:nvCxnSpPr>
          <p:cNvPr id="13" name="Straight Connector 12">
            <a:extLst>
              <a:ext uri="{FF2B5EF4-FFF2-40B4-BE49-F238E27FC236}">
                <a16:creationId xmlns:a16="http://schemas.microsoft.com/office/drawing/2014/main" xmlns="" id="{30F83EA3-4AD2-428A-818C-0EB9BE12E8CA}"/>
              </a:ext>
            </a:extLst>
          </p:cNvPr>
          <p:cNvCxnSpPr>
            <a:cxnSpLocks/>
          </p:cNvCxnSpPr>
          <p:nvPr userDrawn="1"/>
        </p:nvCxnSpPr>
        <p:spPr bwMode="auto">
          <a:xfrm flipH="1">
            <a:off x="7391400" y="6369866"/>
            <a:ext cx="935214" cy="0"/>
          </a:xfrm>
          <a:prstGeom prst="line">
            <a:avLst/>
          </a:prstGeom>
          <a:solidFill>
            <a:schemeClr val="accent1"/>
          </a:solidFill>
          <a:ln w="381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1331221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E6D38B-5766-4A75-9D1E-B21C7F0B1789}" type="datetimeFigureOut">
              <a:rPr lang="en-US" smtClean="0"/>
              <a:t>3/30/2020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865C56-0A5F-4342-92F5-169C9C23CE41}" type="slidenum">
              <a:rPr lang="en-US" smtClean="0"/>
              <a:t>‹#›</a:t>
            </a:fld>
            <a:endParaRPr lang="en-US"/>
          </a:p>
        </p:txBody>
      </p:sp>
    </p:spTree>
    <p:extLst>
      <p:ext uri="{BB962C8B-B14F-4D97-AF65-F5344CB8AC3E}">
        <p14:creationId xmlns:p14="http://schemas.microsoft.com/office/powerpoint/2010/main" val="3308973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E6D38B-5766-4A75-9D1E-B21C7F0B1789}" type="datetimeFigureOut">
              <a:rPr lang="en-US" smtClean="0"/>
              <a:t>3/30/2020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865C56-0A5F-4342-92F5-169C9C23CE41}" type="slidenum">
              <a:rPr lang="en-US" smtClean="0"/>
              <a:t>‹#›</a:t>
            </a:fld>
            <a:endParaRPr lang="en-US"/>
          </a:p>
        </p:txBody>
      </p:sp>
    </p:spTree>
    <p:extLst>
      <p:ext uri="{BB962C8B-B14F-4D97-AF65-F5344CB8AC3E}">
        <p14:creationId xmlns:p14="http://schemas.microsoft.com/office/powerpoint/2010/main" val="34249977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E6D38B-5766-4A75-9D1E-B21C7F0B1789}" type="datetimeFigureOut">
              <a:rPr lang="en-US" smtClean="0"/>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865C56-0A5F-4342-92F5-169C9C23CE41}" type="slidenum">
              <a:rPr lang="en-US" smtClean="0"/>
              <a:t>‹#›</a:t>
            </a:fld>
            <a:endParaRPr lang="en-US"/>
          </a:p>
        </p:txBody>
      </p:sp>
    </p:spTree>
    <p:extLst>
      <p:ext uri="{BB962C8B-B14F-4D97-AF65-F5344CB8AC3E}">
        <p14:creationId xmlns:p14="http://schemas.microsoft.com/office/powerpoint/2010/main" val="40656585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E6D38B-5766-4A75-9D1E-B21C7F0B1789}" type="datetimeFigureOut">
              <a:rPr lang="en-US" smtClean="0"/>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865C56-0A5F-4342-92F5-169C9C23CE41}" type="slidenum">
              <a:rPr lang="en-US" smtClean="0"/>
              <a:t>‹#›</a:t>
            </a:fld>
            <a:endParaRPr lang="en-US"/>
          </a:p>
        </p:txBody>
      </p:sp>
    </p:spTree>
    <p:extLst>
      <p:ext uri="{BB962C8B-B14F-4D97-AF65-F5344CB8AC3E}">
        <p14:creationId xmlns:p14="http://schemas.microsoft.com/office/powerpoint/2010/main" val="7959298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3159" y="685800"/>
            <a:ext cx="6000750" cy="2971801"/>
          </a:xfrm>
        </p:spPr>
        <p:txBody>
          <a:bodyPr anchor="b">
            <a:normAutofit/>
          </a:bodyPr>
          <a:lstStyle>
            <a:lvl1pPr algn="l">
              <a:defRPr sz="36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513159" y="3843868"/>
            <a:ext cx="4800600" cy="1947333"/>
          </a:xfrm>
        </p:spPr>
        <p:txBody>
          <a:bodyPr anchor="t">
            <a:normAutofit/>
          </a:bodyPr>
          <a:lstStyle>
            <a:lvl1pPr marL="0" indent="0" algn="l">
              <a:buNone/>
              <a:defRPr sz="1575">
                <a:solidFill>
                  <a:schemeClr val="bg2">
                    <a:lumMod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81383E9-2A67-49B6-9D42-B2320D83EB10}" type="datetimeFigureOut">
              <a:rPr lang="en-US" smtClean="0"/>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4022A7-0D2A-4596-BB79-699827FD2614}" type="slidenum">
              <a:rPr lang="en-US" smtClean="0"/>
              <a:t>‹#›</a:t>
            </a:fld>
            <a:endParaRPr lang="en-US"/>
          </a:p>
        </p:txBody>
      </p:sp>
      <p:cxnSp>
        <p:nvCxnSpPr>
          <p:cNvPr id="16" name="Straight Connector 15"/>
          <p:cNvCxnSpPr/>
          <p:nvPr/>
        </p:nvCxnSpPr>
        <p:spPr>
          <a:xfrm flipH="1">
            <a:off x="6171009" y="8467"/>
            <a:ext cx="28575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4581128" y="91546"/>
            <a:ext cx="4560491"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5426869" y="228600"/>
            <a:ext cx="371475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501878" y="32279"/>
            <a:ext cx="3639742"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884070" y="609602"/>
            <a:ext cx="325754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594265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81383E9-2A67-49B6-9D42-B2320D83EB10}" type="datetimeFigureOut">
              <a:rPr lang="en-US" smtClean="0"/>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4022A7-0D2A-4596-BB79-699827FD2614}" type="slidenum">
              <a:rPr lang="en-US" smtClean="0"/>
              <a:t>‹#›</a:t>
            </a:fld>
            <a:endParaRPr lang="en-US"/>
          </a:p>
        </p:txBody>
      </p:sp>
    </p:spTree>
    <p:extLst>
      <p:ext uri="{BB962C8B-B14F-4D97-AF65-F5344CB8AC3E}">
        <p14:creationId xmlns:p14="http://schemas.microsoft.com/office/powerpoint/2010/main" val="24645254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3159" y="2006600"/>
            <a:ext cx="6400801" cy="2281600"/>
          </a:xfrm>
        </p:spPr>
        <p:txBody>
          <a:bodyPr anchor="b">
            <a:normAutofit/>
          </a:bodyPr>
          <a:lstStyle>
            <a:lvl1pPr algn="l">
              <a:defRPr sz="27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13160" y="4495800"/>
            <a:ext cx="6400800" cy="1498600"/>
          </a:xfrm>
        </p:spPr>
        <p:txBody>
          <a:bodyPr anchor="t">
            <a:normAutofit/>
          </a:bodyPr>
          <a:lstStyle>
            <a:lvl1pPr marL="0" indent="0" algn="l">
              <a:buNone/>
              <a:defRPr sz="135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1383E9-2A67-49B6-9D42-B2320D83EB10}" type="datetimeFigureOut">
              <a:rPr lang="en-US" smtClean="0"/>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4022A7-0D2A-4596-BB79-699827FD2614}" type="slidenum">
              <a:rPr lang="en-US" smtClean="0"/>
              <a:t>‹#›</a:t>
            </a:fld>
            <a:endParaRPr lang="en-US"/>
          </a:p>
        </p:txBody>
      </p:sp>
    </p:spTree>
    <p:extLst>
      <p:ext uri="{BB962C8B-B14F-4D97-AF65-F5344CB8AC3E}">
        <p14:creationId xmlns:p14="http://schemas.microsoft.com/office/powerpoint/2010/main" val="20910308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13159" y="685801"/>
            <a:ext cx="3703241"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356100" y="685801"/>
            <a:ext cx="370085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81383E9-2A67-49B6-9D42-B2320D83EB10}" type="datetimeFigureOut">
              <a:rPr lang="en-US" smtClean="0"/>
              <a:t>3/30/2020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4022A7-0D2A-4596-BB79-699827FD2614}" type="slidenum">
              <a:rPr lang="en-US" smtClean="0"/>
              <a:t>‹#›</a:t>
            </a:fld>
            <a:endParaRPr lang="en-US"/>
          </a:p>
        </p:txBody>
      </p:sp>
    </p:spTree>
    <p:extLst>
      <p:ext uri="{BB962C8B-B14F-4D97-AF65-F5344CB8AC3E}">
        <p14:creationId xmlns:p14="http://schemas.microsoft.com/office/powerpoint/2010/main" val="26800172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29061" y="685800"/>
            <a:ext cx="3487340" cy="576262"/>
          </a:xfrm>
        </p:spPr>
        <p:txBody>
          <a:bodyPr anchor="b">
            <a:noAutofit/>
          </a:bodyPr>
          <a:lstStyle>
            <a:lvl1pPr marL="0" indent="0">
              <a:buNone/>
              <a:defRPr sz="21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513159" y="1270529"/>
            <a:ext cx="3703241"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559299" y="685800"/>
            <a:ext cx="3498851" cy="576262"/>
          </a:xfrm>
        </p:spPr>
        <p:txBody>
          <a:bodyPr anchor="b">
            <a:noAutofit/>
          </a:bodyPr>
          <a:lstStyle>
            <a:lvl1pPr marL="0" indent="0">
              <a:buNone/>
              <a:defRPr sz="21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354909" y="1262062"/>
            <a:ext cx="3696891"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81383E9-2A67-49B6-9D42-B2320D83EB10}" type="datetimeFigureOut">
              <a:rPr lang="en-US" smtClean="0"/>
              <a:t>3/30/2020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4022A7-0D2A-4596-BB79-699827FD2614}" type="slidenum">
              <a:rPr lang="en-US" smtClean="0"/>
              <a:t>‹#›</a:t>
            </a:fld>
            <a:endParaRPr lang="en-US"/>
          </a:p>
        </p:txBody>
      </p:sp>
    </p:spTree>
    <p:extLst>
      <p:ext uri="{BB962C8B-B14F-4D97-AF65-F5344CB8AC3E}">
        <p14:creationId xmlns:p14="http://schemas.microsoft.com/office/powerpoint/2010/main" val="25634413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81383E9-2A67-49B6-9D42-B2320D83EB10}" type="datetimeFigureOut">
              <a:rPr lang="en-US" smtClean="0"/>
              <a:t>3/30/2020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4022A7-0D2A-4596-BB79-699827FD2614}" type="slidenum">
              <a:rPr lang="en-US" smtClean="0"/>
              <a:t>‹#›</a:t>
            </a:fld>
            <a:endParaRPr lang="en-US"/>
          </a:p>
        </p:txBody>
      </p:sp>
    </p:spTree>
    <p:extLst>
      <p:ext uri="{BB962C8B-B14F-4D97-AF65-F5344CB8AC3E}">
        <p14:creationId xmlns:p14="http://schemas.microsoft.com/office/powerpoint/2010/main" val="1232501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110DBC1-E759-4966-8107-C4FA0C63EC49}" type="slidenum">
              <a:rPr lang="en-US"/>
              <a:pPr/>
              <a:t>‹#›</a:t>
            </a:fld>
            <a:endParaRPr lang="en-US"/>
          </a:p>
        </p:txBody>
      </p:sp>
    </p:spTree>
    <p:extLst>
      <p:ext uri="{BB962C8B-B14F-4D97-AF65-F5344CB8AC3E}">
        <p14:creationId xmlns:p14="http://schemas.microsoft.com/office/powerpoint/2010/main" val="2100690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1383E9-2A67-49B6-9D42-B2320D83EB10}" type="datetimeFigureOut">
              <a:rPr lang="en-US" smtClean="0"/>
              <a:t>3/30/2020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4022A7-0D2A-4596-BB79-699827FD2614}" type="slidenum">
              <a:rPr lang="en-US" smtClean="0"/>
              <a:t>‹#›</a:t>
            </a:fld>
            <a:endParaRPr lang="en-US"/>
          </a:p>
        </p:txBody>
      </p:sp>
    </p:spTree>
    <p:extLst>
      <p:ext uri="{BB962C8B-B14F-4D97-AF65-F5344CB8AC3E}">
        <p14:creationId xmlns:p14="http://schemas.microsoft.com/office/powerpoint/2010/main" val="4667045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13759" y="685800"/>
            <a:ext cx="2743200" cy="1371600"/>
          </a:xfrm>
        </p:spPr>
        <p:txBody>
          <a:bodyPr anchor="b">
            <a:normAutofit/>
          </a:bodyPr>
          <a:lstStyle>
            <a:lvl1pPr algn="l">
              <a:defRPr sz="1800" b="0"/>
            </a:lvl1pPr>
          </a:lstStyle>
          <a:p>
            <a:r>
              <a:rPr lang="en-US" smtClean="0"/>
              <a:t>Click to edit Master title style</a:t>
            </a:r>
            <a:endParaRPr lang="en-US" dirty="0"/>
          </a:p>
        </p:txBody>
      </p:sp>
      <p:sp>
        <p:nvSpPr>
          <p:cNvPr id="3" name="Content Placeholder 2"/>
          <p:cNvSpPr>
            <a:spLocks noGrp="1"/>
          </p:cNvSpPr>
          <p:nvPr>
            <p:ph idx="1"/>
          </p:nvPr>
        </p:nvSpPr>
        <p:spPr>
          <a:xfrm>
            <a:off x="513159" y="685800"/>
            <a:ext cx="44577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313759" y="2209800"/>
            <a:ext cx="2743200" cy="2091267"/>
          </a:xfrm>
        </p:spPr>
        <p:txBody>
          <a:bodyPr anchor="t">
            <a:normAutofit/>
          </a:bodyPr>
          <a:lstStyle>
            <a:lvl1pPr marL="0" indent="0">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1383E9-2A67-49B6-9D42-B2320D83EB10}" type="datetimeFigureOut">
              <a:rPr lang="en-US" smtClean="0"/>
              <a:t>3/30/2020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4022A7-0D2A-4596-BB79-699827FD2614}" type="slidenum">
              <a:rPr lang="en-US" smtClean="0"/>
              <a:t>‹#›</a:t>
            </a:fld>
            <a:endParaRPr lang="en-US"/>
          </a:p>
        </p:txBody>
      </p:sp>
    </p:spTree>
    <p:extLst>
      <p:ext uri="{BB962C8B-B14F-4D97-AF65-F5344CB8AC3E}">
        <p14:creationId xmlns:p14="http://schemas.microsoft.com/office/powerpoint/2010/main" val="36274417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42109" y="1447800"/>
            <a:ext cx="4514850" cy="1143000"/>
          </a:xfrm>
        </p:spPr>
        <p:txBody>
          <a:bodyPr anchor="b">
            <a:normAutofit/>
          </a:bodyPr>
          <a:lstStyle>
            <a:lvl1pPr algn="l">
              <a:defRPr sz="21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41759" y="914400"/>
            <a:ext cx="2460731"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3542109" y="2777067"/>
            <a:ext cx="4516041" cy="2048933"/>
          </a:xfrm>
        </p:spPr>
        <p:txBody>
          <a:bodyPr anchor="t">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1383E9-2A67-49B6-9D42-B2320D83EB10}" type="datetimeFigureOut">
              <a:rPr lang="en-US" smtClean="0"/>
              <a:t>3/30/2020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4022A7-0D2A-4596-BB79-699827FD2614}" type="slidenum">
              <a:rPr lang="en-US" smtClean="0"/>
              <a:t>‹#›</a:t>
            </a:fld>
            <a:endParaRPr lang="en-US"/>
          </a:p>
        </p:txBody>
      </p:sp>
    </p:spTree>
    <p:extLst>
      <p:ext uri="{BB962C8B-B14F-4D97-AF65-F5344CB8AC3E}">
        <p14:creationId xmlns:p14="http://schemas.microsoft.com/office/powerpoint/2010/main" val="15382487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514350" y="533400"/>
            <a:ext cx="8114109"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16" name="Text Placeholder 9"/>
          <p:cNvSpPr>
            <a:spLocks noGrp="1"/>
          </p:cNvSpPr>
          <p:nvPr>
            <p:ph type="body" sz="quarter" idx="14"/>
          </p:nvPr>
        </p:nvSpPr>
        <p:spPr>
          <a:xfrm>
            <a:off x="685801" y="3843867"/>
            <a:ext cx="6228158" cy="457200"/>
          </a:xfrm>
        </p:spPr>
        <p:txBody>
          <a:bodyPr anchor="t">
            <a:normAutofit/>
          </a:bodyPr>
          <a:lstStyle>
            <a:lvl1pPr marL="0" indent="0">
              <a:buFontTx/>
              <a:buNone/>
              <a:defRPr sz="120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B81383E9-2A67-49B6-9D42-B2320D83EB10}" type="datetimeFigureOut">
              <a:rPr lang="en-US" smtClean="0"/>
              <a:t>3/30/2020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4022A7-0D2A-4596-BB79-699827FD2614}" type="slidenum">
              <a:rPr lang="en-US" smtClean="0"/>
              <a:t>‹#›</a:t>
            </a:fld>
            <a:endParaRPr lang="en-US"/>
          </a:p>
        </p:txBody>
      </p:sp>
    </p:spTree>
    <p:extLst>
      <p:ext uri="{BB962C8B-B14F-4D97-AF65-F5344CB8AC3E}">
        <p14:creationId xmlns:p14="http://schemas.microsoft.com/office/powerpoint/2010/main" val="29718087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13160" y="685800"/>
            <a:ext cx="7543800" cy="2743200"/>
          </a:xfrm>
        </p:spPr>
        <p:txBody>
          <a:bodyPr anchor="ctr">
            <a:normAutofit/>
          </a:bodyPr>
          <a:lstStyle>
            <a:lvl1pPr algn="l">
              <a:defRPr sz="2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13159" y="4114800"/>
            <a:ext cx="6401991" cy="1879600"/>
          </a:xfrm>
        </p:spPr>
        <p:txBody>
          <a:bodyPr anchor="ctr">
            <a:normAutofit/>
          </a:bodyPr>
          <a:lstStyle>
            <a:lvl1pPr marL="0" indent="0" algn="l">
              <a:buNone/>
              <a:defRPr sz="150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1383E9-2A67-49B6-9D42-B2320D83EB10}" type="datetimeFigureOut">
              <a:rPr lang="en-US" smtClean="0"/>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4022A7-0D2A-4596-BB79-699827FD2614}" type="slidenum">
              <a:rPr lang="en-US" smtClean="0"/>
              <a:t>‹#›</a:t>
            </a:fld>
            <a:endParaRPr lang="en-US"/>
          </a:p>
        </p:txBody>
      </p:sp>
    </p:spTree>
    <p:extLst>
      <p:ext uri="{BB962C8B-B14F-4D97-AF65-F5344CB8AC3E}">
        <p14:creationId xmlns:p14="http://schemas.microsoft.com/office/powerpoint/2010/main" val="235131304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59" y="685800"/>
            <a:ext cx="6858001" cy="2743200"/>
          </a:xfrm>
        </p:spPr>
        <p:txBody>
          <a:bodyPr anchor="ctr">
            <a:normAutofit/>
          </a:bodyPr>
          <a:lstStyle>
            <a:lvl1pPr algn="l">
              <a:defRPr sz="24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84659" y="3429000"/>
            <a:ext cx="6400800" cy="381000"/>
          </a:xfrm>
        </p:spPr>
        <p:txBody>
          <a:bodyPr anchor="ctr"/>
          <a:lstStyle>
            <a:lvl1pPr marL="0" indent="0">
              <a:buFontTx/>
              <a:buNone/>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13160" y="4301068"/>
            <a:ext cx="6400800" cy="1684865"/>
          </a:xfrm>
        </p:spPr>
        <p:txBody>
          <a:bodyPr anchor="ctr">
            <a:normAutofit/>
          </a:bodyPr>
          <a:lstStyle>
            <a:lvl1pPr marL="0" indent="0" algn="l">
              <a:buNone/>
              <a:defRPr sz="150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1383E9-2A67-49B6-9D42-B2320D83EB10}" type="datetimeFigureOut">
              <a:rPr lang="en-US" smtClean="0"/>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4022A7-0D2A-4596-BB79-699827FD2614}" type="slidenum">
              <a:rPr lang="en-US" smtClean="0"/>
              <a:t>‹#›</a:t>
            </a:fld>
            <a:endParaRPr lang="en-US"/>
          </a:p>
        </p:txBody>
      </p:sp>
      <p:sp>
        <p:nvSpPr>
          <p:cNvPr id="14" name="TextBox 13"/>
          <p:cNvSpPr txBox="1"/>
          <p:nvPr/>
        </p:nvSpPr>
        <p:spPr>
          <a:xfrm>
            <a:off x="398859" y="812222"/>
            <a:ext cx="457200" cy="584776"/>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5" name="TextBox 14"/>
          <p:cNvSpPr txBox="1"/>
          <p:nvPr/>
        </p:nvSpPr>
        <p:spPr>
          <a:xfrm>
            <a:off x="7714059" y="2768601"/>
            <a:ext cx="457200" cy="584776"/>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spTree>
    <p:extLst>
      <p:ext uri="{BB962C8B-B14F-4D97-AF65-F5344CB8AC3E}">
        <p14:creationId xmlns:p14="http://schemas.microsoft.com/office/powerpoint/2010/main" val="1526075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13159" y="3429000"/>
            <a:ext cx="6400800" cy="1697400"/>
          </a:xfrm>
        </p:spPr>
        <p:txBody>
          <a:bodyPr anchor="b">
            <a:normAutofit/>
          </a:bodyPr>
          <a:lstStyle>
            <a:lvl1pPr algn="l">
              <a:defRPr sz="2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13158" y="5132981"/>
            <a:ext cx="6401993" cy="860400"/>
          </a:xfrm>
        </p:spPr>
        <p:txBody>
          <a:bodyPr anchor="t">
            <a:normAutofit/>
          </a:bodyPr>
          <a:lstStyle>
            <a:lvl1pPr marL="0" indent="0" algn="l">
              <a:buNone/>
              <a:defRPr sz="150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1383E9-2A67-49B6-9D42-B2320D83EB10}" type="datetimeFigureOut">
              <a:rPr lang="en-US" smtClean="0"/>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4022A7-0D2A-4596-BB79-699827FD2614}" type="slidenum">
              <a:rPr lang="en-US" smtClean="0"/>
              <a:t>‹#›</a:t>
            </a:fld>
            <a:endParaRPr lang="en-US"/>
          </a:p>
        </p:txBody>
      </p:sp>
    </p:spTree>
    <p:extLst>
      <p:ext uri="{BB962C8B-B14F-4D97-AF65-F5344CB8AC3E}">
        <p14:creationId xmlns:p14="http://schemas.microsoft.com/office/powerpoint/2010/main" val="299479417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060" y="685800"/>
            <a:ext cx="6858000" cy="2743200"/>
          </a:xfrm>
        </p:spPr>
        <p:txBody>
          <a:bodyPr anchor="ctr">
            <a:normAutofit/>
          </a:bodyPr>
          <a:lstStyle>
            <a:lvl1pPr algn="l">
              <a:defRPr sz="24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513159" y="3928534"/>
            <a:ext cx="6400801" cy="1049866"/>
          </a:xfrm>
        </p:spPr>
        <p:txBody>
          <a:bodyPr vert="horz" lIns="91440" tIns="45720" rIns="91440" bIns="45720" rtlCol="0" anchor="b">
            <a:normAutofit/>
          </a:bodyPr>
          <a:lstStyle>
            <a:lvl1pPr>
              <a:buNone/>
              <a:defRPr lang="en-US" sz="18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513159" y="4978400"/>
            <a:ext cx="6400801" cy="1016000"/>
          </a:xfrm>
        </p:spPr>
        <p:txBody>
          <a:bodyPr anchor="t">
            <a:normAutofit/>
          </a:bodyPr>
          <a:lstStyle>
            <a:lvl1pPr marL="0" indent="0" algn="l">
              <a:buNone/>
              <a:defRPr sz="135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1383E9-2A67-49B6-9D42-B2320D83EB10}" type="datetimeFigureOut">
              <a:rPr lang="en-US" smtClean="0"/>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4022A7-0D2A-4596-BB79-699827FD2614}" type="slidenum">
              <a:rPr lang="en-US" smtClean="0"/>
              <a:t>‹#›</a:t>
            </a:fld>
            <a:endParaRPr lang="en-US"/>
          </a:p>
        </p:txBody>
      </p:sp>
      <p:sp>
        <p:nvSpPr>
          <p:cNvPr id="11" name="TextBox 10"/>
          <p:cNvSpPr txBox="1"/>
          <p:nvPr/>
        </p:nvSpPr>
        <p:spPr>
          <a:xfrm>
            <a:off x="398859" y="812222"/>
            <a:ext cx="457200" cy="584776"/>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2" name="TextBox 11"/>
          <p:cNvSpPr txBox="1"/>
          <p:nvPr/>
        </p:nvSpPr>
        <p:spPr>
          <a:xfrm>
            <a:off x="7714059" y="2768601"/>
            <a:ext cx="457200" cy="584776"/>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spTree>
    <p:extLst>
      <p:ext uri="{BB962C8B-B14F-4D97-AF65-F5344CB8AC3E}">
        <p14:creationId xmlns:p14="http://schemas.microsoft.com/office/powerpoint/2010/main" val="148189779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3160" y="685800"/>
            <a:ext cx="75438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513159" y="3928534"/>
            <a:ext cx="6400800" cy="838200"/>
          </a:xfrm>
        </p:spPr>
        <p:txBody>
          <a:bodyPr vert="horz" lIns="91440" tIns="45720" rIns="91440" bIns="45720" rtlCol="0" anchor="b">
            <a:normAutofit/>
          </a:bodyPr>
          <a:lstStyle>
            <a:lvl1pPr>
              <a:buNone/>
              <a:defRPr lang="en-US" sz="18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513159" y="4766733"/>
            <a:ext cx="6400801" cy="1227667"/>
          </a:xfrm>
        </p:spPr>
        <p:txBody>
          <a:bodyPr anchor="t">
            <a:normAutofit/>
          </a:bodyPr>
          <a:lstStyle>
            <a:lvl1pPr marL="0" indent="0" algn="l">
              <a:buNone/>
              <a:defRPr sz="135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1383E9-2A67-49B6-9D42-B2320D83EB10}" type="datetimeFigureOut">
              <a:rPr lang="en-US" smtClean="0"/>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4022A7-0D2A-4596-BB79-699827FD2614}" type="slidenum">
              <a:rPr lang="en-US" smtClean="0"/>
              <a:t>‹#›</a:t>
            </a:fld>
            <a:endParaRPr lang="en-US"/>
          </a:p>
        </p:txBody>
      </p:sp>
    </p:spTree>
    <p:extLst>
      <p:ext uri="{BB962C8B-B14F-4D97-AF65-F5344CB8AC3E}">
        <p14:creationId xmlns:p14="http://schemas.microsoft.com/office/powerpoint/2010/main" val="123524036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81383E9-2A67-49B6-9D42-B2320D83EB10}" type="datetimeFigureOut">
              <a:rPr lang="en-US" smtClean="0"/>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4022A7-0D2A-4596-BB79-699827FD2614}" type="slidenum">
              <a:rPr lang="en-US" smtClean="0"/>
              <a:t>‹#›</a:t>
            </a:fld>
            <a:endParaRPr lang="en-US"/>
          </a:p>
        </p:txBody>
      </p:sp>
    </p:spTree>
    <p:extLst>
      <p:ext uri="{BB962C8B-B14F-4D97-AF65-F5344CB8AC3E}">
        <p14:creationId xmlns:p14="http://schemas.microsoft.com/office/powerpoint/2010/main" val="2683318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237E1477-A04E-4867-BCD2-FFC1258259CF}" type="slidenum">
              <a:rPr lang="en-US"/>
              <a:pPr/>
              <a:t>‹#›</a:t>
            </a:fld>
            <a:endParaRPr lang="en-US"/>
          </a:p>
        </p:txBody>
      </p:sp>
    </p:spTree>
    <p:extLst>
      <p:ext uri="{BB962C8B-B14F-4D97-AF65-F5344CB8AC3E}">
        <p14:creationId xmlns:p14="http://schemas.microsoft.com/office/powerpoint/2010/main" val="361641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3909" y="685800"/>
            <a:ext cx="154305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14350" y="685800"/>
            <a:ext cx="58674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81383E9-2A67-49B6-9D42-B2320D83EB10}" type="datetimeFigureOut">
              <a:rPr lang="en-US" smtClean="0"/>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4022A7-0D2A-4596-BB79-699827FD2614}" type="slidenum">
              <a:rPr lang="en-US" smtClean="0"/>
              <a:t>‹#›</a:t>
            </a:fld>
            <a:endParaRPr lang="en-US"/>
          </a:p>
        </p:txBody>
      </p:sp>
    </p:spTree>
    <p:extLst>
      <p:ext uri="{BB962C8B-B14F-4D97-AF65-F5344CB8AC3E}">
        <p14:creationId xmlns:p14="http://schemas.microsoft.com/office/powerpoint/2010/main" val="1258505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2A0436A-392B-4C7E-94FD-D88168581C31}" type="slidenum">
              <a:rPr lang="en-US"/>
              <a:pPr/>
              <a:t>‹#›</a:t>
            </a:fld>
            <a:endParaRPr lang="en-US"/>
          </a:p>
        </p:txBody>
      </p:sp>
    </p:spTree>
    <p:extLst>
      <p:ext uri="{BB962C8B-B14F-4D97-AF65-F5344CB8AC3E}">
        <p14:creationId xmlns:p14="http://schemas.microsoft.com/office/powerpoint/2010/main" val="3885491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1">
            <a:lumMod val="95000"/>
          </a:schemeClr>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B0F960D-7E0F-4A16-8181-649AAE80A3EC}" type="slidenum">
              <a:rPr lang="en-US"/>
              <a:pPr/>
              <a:t>‹#›</a:t>
            </a:fld>
            <a:endParaRPr lang="en-US"/>
          </a:p>
        </p:txBody>
      </p:sp>
    </p:spTree>
    <p:extLst>
      <p:ext uri="{BB962C8B-B14F-4D97-AF65-F5344CB8AC3E}">
        <p14:creationId xmlns:p14="http://schemas.microsoft.com/office/powerpoint/2010/main" val="1908619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5214007-DB48-4964-A027-83B2317A78A8}" type="slidenum">
              <a:rPr lang="en-US"/>
              <a:pPr/>
              <a:t>‹#›</a:t>
            </a:fld>
            <a:endParaRPr lang="en-US"/>
          </a:p>
        </p:txBody>
      </p:sp>
    </p:spTree>
    <p:extLst>
      <p:ext uri="{BB962C8B-B14F-4D97-AF65-F5344CB8AC3E}">
        <p14:creationId xmlns:p14="http://schemas.microsoft.com/office/powerpoint/2010/main" val="11313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0F591E4-4E99-4491-AC09-2C216BD35079}" type="slidenum">
              <a:rPr lang="en-US"/>
              <a:pPr/>
              <a:t>‹#›</a:t>
            </a:fld>
            <a:endParaRPr lang="en-US"/>
          </a:p>
        </p:txBody>
      </p:sp>
    </p:spTree>
    <p:extLst>
      <p:ext uri="{BB962C8B-B14F-4D97-AF65-F5344CB8AC3E}">
        <p14:creationId xmlns:p14="http://schemas.microsoft.com/office/powerpoint/2010/main" val="2427168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AD1B7B90-D6F7-48FD-A715-B92E4DF9FDAF}"/>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64777" y="228600"/>
            <a:ext cx="8579222" cy="6629400"/>
          </a:xfrm>
          <a:prstGeom prst="rect">
            <a:avLst/>
          </a:prstGeom>
        </p:spPr>
      </p:pic>
      <p:sp>
        <p:nvSpPr>
          <p:cNvPr id="1026" name="Rectangle 2"/>
          <p:cNvSpPr>
            <a:spLocks noGrp="1" noChangeArrowheads="1"/>
          </p:cNvSpPr>
          <p:nvPr>
            <p:ph type="title"/>
          </p:nvPr>
        </p:nvSpPr>
        <p:spPr bwMode="auto">
          <a:xfrm>
            <a:off x="521019"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US" smtClean="0"/>
              <a:t>Click to edit Master title style</a:t>
            </a:r>
            <a:endParaRPr lang="en-US" dirty="0"/>
          </a:p>
        </p:txBody>
      </p:sp>
      <p:sp>
        <p:nvSpPr>
          <p:cNvPr id="1027" name="Rectangle 3"/>
          <p:cNvSpPr>
            <a:spLocks noGrp="1" noChangeArrowheads="1"/>
          </p:cNvSpPr>
          <p:nvPr>
            <p:ph type="body" idx="1"/>
          </p:nvPr>
        </p:nvSpPr>
        <p:spPr bwMode="auto">
          <a:xfrm>
            <a:off x="521019"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525102"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endParaRPr lang="en-US" dirty="0"/>
          </a:p>
        </p:txBody>
      </p:sp>
      <p:sp>
        <p:nvSpPr>
          <p:cNvPr id="1029" name="Rectangle 5"/>
          <p:cNvSpPr>
            <a:spLocks noGrp="1" noChangeArrowheads="1"/>
          </p:cNvSpPr>
          <p:nvPr>
            <p:ph type="ftr" sz="quarter" idx="3"/>
          </p:nvPr>
        </p:nvSpPr>
        <p:spPr bwMode="auto">
          <a:xfrm>
            <a:off x="3124200" y="6240855"/>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fld id="{9B828C93-AB5E-45D6-9584-70B4815E109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4000" b="1">
          <a:solidFill>
            <a:schemeClr val="tx2"/>
          </a:solidFill>
          <a:latin typeface="+mj-lt"/>
          <a:ea typeface="+mj-ea"/>
          <a:cs typeface="+mj-cs"/>
        </a:defRPr>
      </a:lvl1pPr>
      <a:lvl2pPr algn="ctr" rtl="0" eaLnBrk="1" fontAlgn="base" hangingPunct="1">
        <a:spcBef>
          <a:spcPct val="0"/>
        </a:spcBef>
        <a:spcAft>
          <a:spcPct val="0"/>
        </a:spcAft>
        <a:defRPr sz="4000" b="1">
          <a:solidFill>
            <a:schemeClr val="tx2"/>
          </a:solidFill>
          <a:latin typeface="Verdana" pitchFamily="34" charset="0"/>
        </a:defRPr>
      </a:lvl2pPr>
      <a:lvl3pPr algn="ctr" rtl="0" eaLnBrk="1" fontAlgn="base" hangingPunct="1">
        <a:spcBef>
          <a:spcPct val="0"/>
        </a:spcBef>
        <a:spcAft>
          <a:spcPct val="0"/>
        </a:spcAft>
        <a:defRPr sz="4000" b="1">
          <a:solidFill>
            <a:schemeClr val="tx2"/>
          </a:solidFill>
          <a:latin typeface="Verdana" pitchFamily="34" charset="0"/>
        </a:defRPr>
      </a:lvl3pPr>
      <a:lvl4pPr algn="ctr" rtl="0" eaLnBrk="1" fontAlgn="base" hangingPunct="1">
        <a:spcBef>
          <a:spcPct val="0"/>
        </a:spcBef>
        <a:spcAft>
          <a:spcPct val="0"/>
        </a:spcAft>
        <a:defRPr sz="4000" b="1">
          <a:solidFill>
            <a:schemeClr val="tx2"/>
          </a:solidFill>
          <a:latin typeface="Verdana" pitchFamily="34" charset="0"/>
        </a:defRPr>
      </a:lvl4pPr>
      <a:lvl5pPr algn="ctr" rtl="0" eaLnBrk="1" fontAlgn="base" hangingPunct="1">
        <a:spcBef>
          <a:spcPct val="0"/>
        </a:spcBef>
        <a:spcAft>
          <a:spcPct val="0"/>
        </a:spcAft>
        <a:defRPr sz="4000" b="1">
          <a:solidFill>
            <a:schemeClr val="tx2"/>
          </a:solidFill>
          <a:latin typeface="Verdana" pitchFamily="34" charset="0"/>
        </a:defRPr>
      </a:lvl5pPr>
      <a:lvl6pPr marL="457200" algn="ctr" rtl="0" eaLnBrk="1" fontAlgn="base" hangingPunct="1">
        <a:spcBef>
          <a:spcPct val="0"/>
        </a:spcBef>
        <a:spcAft>
          <a:spcPct val="0"/>
        </a:spcAft>
        <a:defRPr sz="4000" b="1">
          <a:solidFill>
            <a:schemeClr val="tx2"/>
          </a:solidFill>
          <a:latin typeface="Verdana" pitchFamily="34" charset="0"/>
        </a:defRPr>
      </a:lvl6pPr>
      <a:lvl7pPr marL="914400" algn="ctr" rtl="0" eaLnBrk="1" fontAlgn="base" hangingPunct="1">
        <a:spcBef>
          <a:spcPct val="0"/>
        </a:spcBef>
        <a:spcAft>
          <a:spcPct val="0"/>
        </a:spcAft>
        <a:defRPr sz="4000" b="1">
          <a:solidFill>
            <a:schemeClr val="tx2"/>
          </a:solidFill>
          <a:latin typeface="Verdana" pitchFamily="34" charset="0"/>
        </a:defRPr>
      </a:lvl7pPr>
      <a:lvl8pPr marL="1371600" algn="ctr" rtl="0" eaLnBrk="1" fontAlgn="base" hangingPunct="1">
        <a:spcBef>
          <a:spcPct val="0"/>
        </a:spcBef>
        <a:spcAft>
          <a:spcPct val="0"/>
        </a:spcAft>
        <a:defRPr sz="4000" b="1">
          <a:solidFill>
            <a:schemeClr val="tx2"/>
          </a:solidFill>
          <a:latin typeface="Verdana" pitchFamily="34" charset="0"/>
        </a:defRPr>
      </a:lvl8pPr>
      <a:lvl9pPr marL="1828800" algn="ctr" rtl="0" eaLnBrk="1" fontAlgn="base" hangingPunct="1">
        <a:spcBef>
          <a:spcPct val="0"/>
        </a:spcBef>
        <a:spcAft>
          <a:spcPct val="0"/>
        </a:spcAft>
        <a:defRPr sz="4000" b="1">
          <a:solidFill>
            <a:schemeClr val="tx2"/>
          </a:solidFill>
          <a:latin typeface="Verdana" pitchFamily="34"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Char char="–"/>
        <a:defRPr sz="1800">
          <a:solidFill>
            <a:schemeClr val="tx1"/>
          </a:solidFill>
          <a:latin typeface="+mn-lt"/>
        </a:defRPr>
      </a:lvl2pPr>
      <a:lvl3pPr marL="1143000" indent="-228600" algn="l" rtl="0" eaLnBrk="1" fontAlgn="base" hangingPunct="1">
        <a:spcBef>
          <a:spcPct val="20000"/>
        </a:spcBef>
        <a:spcAft>
          <a:spcPct val="0"/>
        </a:spcAft>
        <a:buChar char="•"/>
        <a:defRPr sz="1600">
          <a:solidFill>
            <a:schemeClr val="tx1"/>
          </a:solidFill>
          <a:latin typeface="+mn-lt"/>
        </a:defRPr>
      </a:lvl3pPr>
      <a:lvl4pPr marL="1600200" indent="-228600" algn="l" rtl="0" eaLnBrk="1" fontAlgn="base" hangingPunct="1">
        <a:spcBef>
          <a:spcPct val="20000"/>
        </a:spcBef>
        <a:spcAft>
          <a:spcPct val="0"/>
        </a:spcAft>
        <a:buChar char="–"/>
        <a:defRPr sz="1400">
          <a:solidFill>
            <a:schemeClr val="tx1"/>
          </a:solidFill>
          <a:latin typeface="+mn-lt"/>
        </a:defRPr>
      </a:lvl4pPr>
      <a:lvl5pPr marL="2057400" indent="-228600" algn="l" rtl="0" eaLnBrk="1" fontAlgn="base" hangingPunct="1">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627624" y="0"/>
            <a:ext cx="8516377" cy="6858000"/>
          </a:xfrm>
          <a:prstGeom prst="rect">
            <a:avLst/>
          </a:prstGeom>
          <a:gradFill>
            <a:gsLst>
              <a:gs pos="0">
                <a:schemeClr val="bg1">
                  <a:alpha val="6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970612" y="381000"/>
            <a:ext cx="7202776" cy="1143000"/>
          </a:xfrm>
          <a:prstGeom prst="rect">
            <a:avLst/>
          </a:prstGeom>
        </p:spPr>
        <p:txBody>
          <a:bodyPr vert="horz" lIns="91440" tIns="45720" rIns="91440" bIns="45720" rtlCol="0" anchor="b">
            <a:normAutofit/>
          </a:bodyPr>
          <a:lstStyle/>
          <a:p>
            <a:r>
              <a:rPr lang="en-US" smtClean="0"/>
              <a:t>Click to edit Master title style</a:t>
            </a:r>
            <a:endParaRPr dirty="0"/>
          </a:p>
        </p:txBody>
      </p:sp>
      <p:sp>
        <p:nvSpPr>
          <p:cNvPr id="3" name="Text Placeholder 2"/>
          <p:cNvSpPr>
            <a:spLocks noGrp="1"/>
          </p:cNvSpPr>
          <p:nvPr>
            <p:ph type="body" idx="1"/>
          </p:nvPr>
        </p:nvSpPr>
        <p:spPr>
          <a:xfrm>
            <a:off x="970612" y="1676400"/>
            <a:ext cx="7202776" cy="44958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954085" y="6356352"/>
            <a:ext cx="2133600" cy="365125"/>
          </a:xfrm>
          <a:prstGeom prst="rect">
            <a:avLst/>
          </a:prstGeom>
        </p:spPr>
        <p:txBody>
          <a:bodyPr vert="horz" lIns="91440" tIns="45720" rIns="91440" bIns="45720" rtlCol="0" anchor="ctr"/>
          <a:lstStyle>
            <a:lvl1pPr algn="l">
              <a:defRPr sz="825">
                <a:solidFill>
                  <a:schemeClr val="tx1">
                    <a:lumMod val="90000"/>
                    <a:lumOff val="10000"/>
                  </a:schemeClr>
                </a:solidFill>
              </a:defRPr>
            </a:lvl1pPr>
          </a:lstStyle>
          <a:p>
            <a:fld id="{3CD9712D-992A-4AB1-A5C2-575F75921AA2}" type="datetimeFigureOut">
              <a:rPr lang="en-US" smtClean="0"/>
              <a:pPr/>
              <a:t>3/30/2020</a:t>
            </a:fld>
            <a:endParaRPr lang="en-US" dirty="0"/>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825">
                <a:solidFill>
                  <a:schemeClr val="tx1">
                    <a:lumMod val="90000"/>
                    <a:lumOff val="10000"/>
                  </a:schemeClr>
                </a:solidFill>
              </a:defRPr>
            </a:lvl1pPr>
          </a:lstStyle>
          <a:p>
            <a:endParaRPr lang="en-US"/>
          </a:p>
        </p:txBody>
      </p:sp>
      <p:sp>
        <p:nvSpPr>
          <p:cNvPr id="6" name="Slide Number Placeholder 5"/>
          <p:cNvSpPr>
            <a:spLocks noGrp="1"/>
          </p:cNvSpPr>
          <p:nvPr>
            <p:ph type="sldNum" sz="quarter" idx="4"/>
          </p:nvPr>
        </p:nvSpPr>
        <p:spPr>
          <a:xfrm>
            <a:off x="6039992" y="6356352"/>
            <a:ext cx="2133600" cy="365125"/>
          </a:xfrm>
          <a:prstGeom prst="rect">
            <a:avLst/>
          </a:prstGeom>
        </p:spPr>
        <p:txBody>
          <a:bodyPr vert="horz" lIns="91440" tIns="45720" rIns="91440" bIns="45720" rtlCol="0" anchor="ctr"/>
          <a:lstStyle>
            <a:lvl1pPr algn="r">
              <a:defRPr sz="825">
                <a:solidFill>
                  <a:schemeClr val="tx1">
                    <a:lumMod val="90000"/>
                    <a:lumOff val="10000"/>
                  </a:schemeClr>
                </a:solidFill>
              </a:defRPr>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18285869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983" rtl="0" eaLnBrk="1" latinLnBrk="0" hangingPunct="1">
        <a:lnSpc>
          <a:spcPct val="90000"/>
        </a:lnSpc>
        <a:spcBef>
          <a:spcPct val="0"/>
        </a:spcBef>
        <a:buNone/>
        <a:defRPr sz="2701" kern="1200">
          <a:solidFill>
            <a:schemeClr val="tx1"/>
          </a:solidFill>
          <a:latin typeface="+mj-lt"/>
          <a:ea typeface="+mj-ea"/>
          <a:cs typeface="+mj-cs"/>
        </a:defRPr>
      </a:lvl1pPr>
    </p:titleStyle>
    <p:bodyStyle>
      <a:lvl1pPr marL="167923" indent="-171496" algn="l" defTabSz="685983" rtl="0" eaLnBrk="1" latinLnBrk="0" hangingPunct="1">
        <a:lnSpc>
          <a:spcPct val="90000"/>
        </a:lnSpc>
        <a:spcBef>
          <a:spcPts val="1200"/>
        </a:spcBef>
        <a:buFont typeface="Arial" pitchFamily="34" charset="0"/>
        <a:buChar char="•"/>
        <a:defRPr sz="1800" kern="1200">
          <a:solidFill>
            <a:schemeClr val="tx1"/>
          </a:solidFill>
          <a:latin typeface="+mn-lt"/>
          <a:ea typeface="+mn-ea"/>
          <a:cs typeface="+mn-cs"/>
        </a:defRPr>
      </a:lvl1pPr>
      <a:lvl2pPr marL="377291" indent="-171496" algn="l" defTabSz="685983" rtl="0" eaLnBrk="1" latinLnBrk="0" hangingPunct="1">
        <a:lnSpc>
          <a:spcPct val="90000"/>
        </a:lnSpc>
        <a:spcBef>
          <a:spcPts val="450"/>
        </a:spcBef>
        <a:buFont typeface="Euphemia" pitchFamily="34" charset="0"/>
        <a:buChar char="–"/>
        <a:defRPr sz="1500" kern="1200">
          <a:solidFill>
            <a:schemeClr val="tx1"/>
          </a:solidFill>
          <a:latin typeface="+mn-lt"/>
          <a:ea typeface="+mn-ea"/>
          <a:cs typeface="+mn-cs"/>
        </a:defRPr>
      </a:lvl2pPr>
      <a:lvl3pPr marL="583085" indent="-171496" algn="l" defTabSz="685983" rtl="0" eaLnBrk="1" latinLnBrk="0" hangingPunct="1">
        <a:lnSpc>
          <a:spcPct val="90000"/>
        </a:lnSpc>
        <a:spcBef>
          <a:spcPts val="450"/>
        </a:spcBef>
        <a:buFont typeface="Euphemia" pitchFamily="34" charset="0"/>
        <a:buChar char="–"/>
        <a:defRPr sz="1350" kern="1200">
          <a:solidFill>
            <a:schemeClr val="tx1"/>
          </a:solidFill>
          <a:latin typeface="+mn-lt"/>
          <a:ea typeface="+mn-ea"/>
          <a:cs typeface="+mn-cs"/>
        </a:defRPr>
      </a:lvl3pPr>
      <a:lvl4pPr marL="788880" indent="-171496" algn="l" defTabSz="685983" rtl="0" eaLnBrk="1" latinLnBrk="0" hangingPunct="1">
        <a:lnSpc>
          <a:spcPct val="90000"/>
        </a:lnSpc>
        <a:spcBef>
          <a:spcPts val="450"/>
        </a:spcBef>
        <a:buFont typeface="Euphemia" pitchFamily="34" charset="0"/>
        <a:buChar char="–"/>
        <a:defRPr sz="1200" kern="1200">
          <a:solidFill>
            <a:schemeClr val="tx1"/>
          </a:solidFill>
          <a:latin typeface="+mn-lt"/>
          <a:ea typeface="+mn-ea"/>
          <a:cs typeface="+mn-cs"/>
        </a:defRPr>
      </a:lvl4pPr>
      <a:lvl5pPr marL="994675" indent="-171496" algn="l" defTabSz="685983" rtl="0" eaLnBrk="1" latinLnBrk="0" hangingPunct="1">
        <a:lnSpc>
          <a:spcPct val="90000"/>
        </a:lnSpc>
        <a:spcBef>
          <a:spcPts val="450"/>
        </a:spcBef>
        <a:buFont typeface="Euphemia" pitchFamily="34" charset="0"/>
        <a:buChar char="–"/>
        <a:defRPr sz="1200" kern="1200">
          <a:solidFill>
            <a:schemeClr val="tx1"/>
          </a:solidFill>
          <a:latin typeface="+mn-lt"/>
          <a:ea typeface="+mn-ea"/>
          <a:cs typeface="+mn-cs"/>
        </a:defRPr>
      </a:lvl5pPr>
      <a:lvl6pPr marL="1200470" indent="-171496" algn="l" defTabSz="685983" rtl="0" eaLnBrk="1" latinLnBrk="0" hangingPunct="1">
        <a:spcBef>
          <a:spcPts val="450"/>
        </a:spcBef>
        <a:buFont typeface="Euphemia" pitchFamily="34" charset="0"/>
        <a:buChar char="–"/>
        <a:defRPr sz="1200" kern="1200">
          <a:solidFill>
            <a:schemeClr val="tx1"/>
          </a:solidFill>
          <a:latin typeface="+mn-lt"/>
          <a:ea typeface="+mn-ea"/>
          <a:cs typeface="+mn-cs"/>
        </a:defRPr>
      </a:lvl6pPr>
      <a:lvl7pPr marL="1406265" indent="-171496" algn="l" defTabSz="685983" rtl="0" eaLnBrk="1" latinLnBrk="0" hangingPunct="1">
        <a:spcBef>
          <a:spcPts val="450"/>
        </a:spcBef>
        <a:buFont typeface="Euphemia" pitchFamily="34" charset="0"/>
        <a:buChar char="–"/>
        <a:defRPr sz="1200" kern="1200">
          <a:solidFill>
            <a:schemeClr val="tx1"/>
          </a:solidFill>
          <a:latin typeface="+mn-lt"/>
          <a:ea typeface="+mn-ea"/>
          <a:cs typeface="+mn-cs"/>
        </a:defRPr>
      </a:lvl7pPr>
      <a:lvl8pPr marL="1612060" indent="-171496" algn="l" defTabSz="685983" rtl="0" eaLnBrk="1" latinLnBrk="0" hangingPunct="1">
        <a:spcBef>
          <a:spcPts val="450"/>
        </a:spcBef>
        <a:buFont typeface="Euphemia" pitchFamily="34" charset="0"/>
        <a:buChar char="–"/>
        <a:defRPr sz="1200" kern="1200">
          <a:solidFill>
            <a:schemeClr val="tx1"/>
          </a:solidFill>
          <a:latin typeface="+mn-lt"/>
          <a:ea typeface="+mn-ea"/>
          <a:cs typeface="+mn-cs"/>
        </a:defRPr>
      </a:lvl8pPr>
      <a:lvl9pPr marL="1817855" indent="-171496" algn="l" defTabSz="685983" rtl="0" eaLnBrk="1" latinLnBrk="0" hangingPunct="1">
        <a:spcBef>
          <a:spcPts val="450"/>
        </a:spcBef>
        <a:buFont typeface="Euphemia" pitchFamily="34" charset="0"/>
        <a:buChar char="–"/>
        <a:defRPr sz="1200" kern="1200">
          <a:solidFill>
            <a:schemeClr val="tx1"/>
          </a:solidFill>
          <a:latin typeface="+mn-lt"/>
          <a:ea typeface="+mn-ea"/>
          <a:cs typeface="+mn-cs"/>
        </a:defRPr>
      </a:lvl9pPr>
    </p:bodyStyle>
    <p:otherStyle>
      <a:defPPr>
        <a:defRPr/>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E6D38B-5766-4A75-9D1E-B21C7F0B1789}" type="datetimeFigureOut">
              <a:rPr lang="en-US" smtClean="0"/>
              <a:t>3/30/2020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865C56-0A5F-4342-92F5-169C9C23CE41}" type="slidenum">
              <a:rPr lang="en-US" smtClean="0"/>
              <a:t>‹#›</a:t>
            </a:fld>
            <a:endParaRPr lang="en-US"/>
          </a:p>
        </p:txBody>
      </p:sp>
    </p:spTree>
    <p:extLst>
      <p:ext uri="{BB962C8B-B14F-4D97-AF65-F5344CB8AC3E}">
        <p14:creationId xmlns:p14="http://schemas.microsoft.com/office/powerpoint/2010/main" val="302813289"/>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905227" y="2963334"/>
            <a:ext cx="2236394"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13159" y="4487333"/>
            <a:ext cx="64008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13159" y="685801"/>
            <a:ext cx="64008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28309" y="6172201"/>
            <a:ext cx="1200150" cy="365125"/>
          </a:xfrm>
          <a:prstGeom prst="rect">
            <a:avLst/>
          </a:prstGeom>
        </p:spPr>
        <p:txBody>
          <a:bodyPr vert="horz" lIns="91440" tIns="45720" rIns="91440" bIns="45720" rtlCol="0" anchor="t"/>
          <a:lstStyle>
            <a:lvl1pPr algn="r">
              <a:defRPr sz="750" b="0" i="0">
                <a:solidFill>
                  <a:schemeClr val="bg2">
                    <a:lumMod val="50000"/>
                  </a:schemeClr>
                </a:solidFill>
                <a:effectLst/>
                <a:latin typeface="+mn-lt"/>
              </a:defRPr>
            </a:lvl1pPr>
          </a:lstStyle>
          <a:p>
            <a:fld id="{B81383E9-2A67-49B6-9D42-B2320D83EB10}" type="datetimeFigureOut">
              <a:rPr lang="en-US" smtClean="0"/>
              <a:t>3/30/2020</a:t>
            </a:fld>
            <a:endParaRPr lang="en-US"/>
          </a:p>
        </p:txBody>
      </p:sp>
      <p:sp>
        <p:nvSpPr>
          <p:cNvPr id="5" name="Footer Placeholder 4"/>
          <p:cNvSpPr>
            <a:spLocks noGrp="1"/>
          </p:cNvSpPr>
          <p:nvPr>
            <p:ph type="ftr" sz="quarter" idx="3"/>
          </p:nvPr>
        </p:nvSpPr>
        <p:spPr>
          <a:xfrm>
            <a:off x="513159" y="6172201"/>
            <a:ext cx="5657850" cy="365125"/>
          </a:xfrm>
          <a:prstGeom prst="rect">
            <a:avLst/>
          </a:prstGeom>
        </p:spPr>
        <p:txBody>
          <a:bodyPr vert="horz" lIns="91440" tIns="45720" rIns="91440" bIns="45720" rtlCol="0" anchor="t"/>
          <a:lstStyle>
            <a:lvl1pPr algn="l">
              <a:defRPr sz="75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7772400" y="5578476"/>
            <a:ext cx="856684" cy="669925"/>
          </a:xfrm>
          <a:prstGeom prst="rect">
            <a:avLst/>
          </a:prstGeom>
        </p:spPr>
        <p:txBody>
          <a:bodyPr vert="horz" lIns="91440" tIns="45720" rIns="91440" bIns="45720" rtlCol="0" anchor="b"/>
          <a:lstStyle>
            <a:lvl1pPr algn="r">
              <a:defRPr sz="2400" b="0" i="0">
                <a:solidFill>
                  <a:schemeClr val="bg2">
                    <a:lumMod val="50000"/>
                  </a:schemeClr>
                </a:solidFill>
                <a:effectLst/>
                <a:latin typeface="+mn-lt"/>
              </a:defRPr>
            </a:lvl1pPr>
          </a:lstStyle>
          <a:p>
            <a:fld id="{DC4022A7-0D2A-4596-BB79-699827FD2614}" type="slidenum">
              <a:rPr lang="en-US" smtClean="0"/>
              <a:t>‹#›</a:t>
            </a:fld>
            <a:endParaRPr lang="en-US"/>
          </a:p>
        </p:txBody>
      </p:sp>
    </p:spTree>
    <p:extLst>
      <p:ext uri="{BB962C8B-B14F-4D97-AF65-F5344CB8AC3E}">
        <p14:creationId xmlns:p14="http://schemas.microsoft.com/office/powerpoint/2010/main" val="2502748671"/>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342900" rtl="0" eaLnBrk="1" latinLnBrk="0" hangingPunct="1">
        <a:spcBef>
          <a:spcPct val="0"/>
        </a:spcBef>
        <a:buNone/>
        <a:defRPr sz="27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tx1"/>
        </a:buClr>
        <a:buSzPct val="80000"/>
        <a:buFont typeface="Wingdings 3" panose="05040102010807070707" pitchFamily="18" charset="2"/>
        <a:buChar char=""/>
        <a:defRPr sz="1500" kern="1200" cap="none">
          <a:solidFill>
            <a:schemeClr val="bg2">
              <a:lumMod val="75000"/>
            </a:schemeClr>
          </a:solidFill>
          <a:effectLst/>
          <a:latin typeface="+mn-lt"/>
          <a:ea typeface="+mn-ea"/>
          <a:cs typeface="+mn-cs"/>
        </a:defRPr>
      </a:lvl1pPr>
      <a:lvl2pPr marL="557213" indent="-214313" algn="l" defTabSz="342900" rtl="0" eaLnBrk="1" latinLnBrk="0" hangingPunct="1">
        <a:spcBef>
          <a:spcPct val="20000"/>
        </a:spcBef>
        <a:spcAft>
          <a:spcPts val="450"/>
        </a:spcAft>
        <a:buClr>
          <a:schemeClr val="tx1"/>
        </a:buClr>
        <a:buSzPct val="80000"/>
        <a:buFont typeface="Wingdings 3" panose="05040102010807070707" pitchFamily="18" charset="2"/>
        <a:buChar char=""/>
        <a:defRPr sz="1350" kern="1200" cap="none">
          <a:solidFill>
            <a:schemeClr val="bg2">
              <a:lumMod val="75000"/>
            </a:schemeClr>
          </a:solidFill>
          <a:effectLst/>
          <a:latin typeface="+mn-lt"/>
          <a:ea typeface="+mn-ea"/>
          <a:cs typeface="+mn-cs"/>
        </a:defRPr>
      </a:lvl2pPr>
      <a:lvl3pPr marL="900113" indent="-214313" algn="l" defTabSz="342900" rtl="0" eaLnBrk="1" latinLnBrk="0" hangingPunct="1">
        <a:spcBef>
          <a:spcPct val="20000"/>
        </a:spcBef>
        <a:spcAft>
          <a:spcPts val="450"/>
        </a:spcAft>
        <a:buClr>
          <a:schemeClr val="tx1"/>
        </a:buClr>
        <a:buSzPct val="80000"/>
        <a:buFont typeface="Wingdings 3" panose="05040102010807070707" pitchFamily="18" charset="2"/>
        <a:buChar char=""/>
        <a:defRPr sz="1200" kern="1200" cap="none">
          <a:solidFill>
            <a:schemeClr val="bg2">
              <a:lumMod val="75000"/>
            </a:schemeClr>
          </a:solidFill>
          <a:effectLst/>
          <a:latin typeface="+mn-lt"/>
          <a:ea typeface="+mn-ea"/>
          <a:cs typeface="+mn-cs"/>
        </a:defRPr>
      </a:lvl3pPr>
      <a:lvl4pPr marL="1157288" indent="-128588"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4pPr>
      <a:lvl5pPr marL="1500188" indent="-128588"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5pPr>
      <a:lvl6pPr marL="18859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6pPr>
      <a:lvl7pPr marL="22288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7pPr>
      <a:lvl8pPr marL="25717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8pPr>
      <a:lvl9pPr marL="29146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3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ncbi.nlm.nih.gov/pmc/articles/PMC4646475/" TargetMode="External"/><Relationship Id="rId2" Type="http://schemas.openxmlformats.org/officeDocument/2006/relationships/hyperlink" Target="https://www.ncbi.nlm.nih.gov/pubmed/23588900"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762000"/>
            <a:ext cx="5943600" cy="1371600"/>
          </a:xfrm>
        </p:spPr>
        <p:txBody>
          <a:bodyPr/>
          <a:lstStyle/>
          <a:p>
            <a:r>
              <a:rPr lang="en-US" sz="2800" cap="all" dirty="0" smtClean="0"/>
              <a:t>Supervisor Safeguard on Moral </a:t>
            </a:r>
            <a:r>
              <a:rPr lang="en-US" sz="2800" cap="all" smtClean="0"/>
              <a:t>Injury for Peers</a:t>
            </a:r>
            <a:endParaRPr lang="en-US" sz="2800" cap="all" dirty="0"/>
          </a:p>
        </p:txBody>
      </p:sp>
      <p:sp>
        <p:nvSpPr>
          <p:cNvPr id="3" name="Subtitle 2"/>
          <p:cNvSpPr>
            <a:spLocks noGrp="1"/>
          </p:cNvSpPr>
          <p:nvPr>
            <p:ph type="subTitle" idx="1"/>
          </p:nvPr>
        </p:nvSpPr>
        <p:spPr>
          <a:xfrm>
            <a:off x="152400" y="2819400"/>
            <a:ext cx="4724400" cy="3657600"/>
          </a:xfrm>
        </p:spPr>
        <p:txBody>
          <a:bodyPr/>
          <a:lstStyle/>
          <a:p>
            <a:r>
              <a:rPr lang="en-US" b="1" dirty="0" smtClean="0">
                <a:solidFill>
                  <a:schemeClr val="tx1">
                    <a:lumMod val="85000"/>
                    <a:lumOff val="15000"/>
                  </a:schemeClr>
                </a:solidFill>
              </a:rPr>
              <a:t>Presented by</a:t>
            </a:r>
          </a:p>
          <a:p>
            <a:r>
              <a:rPr lang="en-US" sz="1600" b="1" dirty="0" smtClean="0">
                <a:solidFill>
                  <a:schemeClr val="tx1">
                    <a:lumMod val="85000"/>
                    <a:lumOff val="15000"/>
                  </a:schemeClr>
                </a:solidFill>
              </a:rPr>
              <a:t>Adria Powles, LBSW, CPFS </a:t>
            </a:r>
          </a:p>
          <a:p>
            <a:endParaRPr lang="en-US" b="1" dirty="0" smtClean="0">
              <a:solidFill>
                <a:schemeClr val="tx1">
                  <a:lumMod val="85000"/>
                  <a:lumOff val="15000"/>
                </a:schemeClr>
              </a:solidFill>
            </a:endParaRPr>
          </a:p>
          <a:p>
            <a:r>
              <a:rPr lang="en-US" dirty="0" smtClean="0"/>
              <a:t>University Of Arizona’s College of Medicine, Department of Family and Community Medicine</a:t>
            </a:r>
          </a:p>
          <a:p>
            <a:endParaRPr lang="en-US" dirty="0" smtClean="0"/>
          </a:p>
          <a:p>
            <a:r>
              <a:rPr lang="en-US" dirty="0" smtClean="0">
                <a:solidFill>
                  <a:srgbClr val="002060"/>
                </a:solidFill>
              </a:rPr>
              <a:t>Workforce Development Program (WDP)</a:t>
            </a:r>
            <a:endParaRPr lang="en-US" b="1" dirty="0">
              <a:solidFill>
                <a:srgbClr val="002060"/>
              </a:solidFill>
            </a:endParaRPr>
          </a:p>
        </p:txBody>
      </p:sp>
    </p:spTree>
    <p:extLst>
      <p:ext uri="{BB962C8B-B14F-4D97-AF65-F5344CB8AC3E}">
        <p14:creationId xmlns:p14="http://schemas.microsoft.com/office/powerpoint/2010/main" val="24959838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288F39-5C76-4F74-B93C-24276662120B}"/>
              </a:ext>
            </a:extLst>
          </p:cNvPr>
          <p:cNvSpPr>
            <a:spLocks noGrp="1"/>
          </p:cNvSpPr>
          <p:nvPr>
            <p:ph type="title"/>
          </p:nvPr>
        </p:nvSpPr>
        <p:spPr>
          <a:xfrm>
            <a:off x="3148208" y="76200"/>
            <a:ext cx="6148192" cy="1752600"/>
          </a:xfrm>
        </p:spPr>
        <p:txBody>
          <a:bodyPr/>
          <a:lstStyle/>
          <a:p>
            <a:r>
              <a:rPr lang="en-US" sz="2400" dirty="0" smtClean="0"/>
              <a:t>                   </a:t>
            </a:r>
            <a:r>
              <a:rPr lang="en-US" sz="3200" dirty="0" smtClean="0"/>
              <a:t>So now what?</a:t>
            </a:r>
            <a:br>
              <a:rPr lang="en-US" sz="3200" dirty="0" smtClean="0"/>
            </a:br>
            <a:r>
              <a:rPr lang="en-US" sz="2400" dirty="0" smtClean="0"/>
              <a:t>How do we manage constant and repeated Moral Injury without it becoming Compassion Fatigue or Burnout?</a:t>
            </a:r>
            <a:endParaRPr lang="en-US" sz="2400" dirty="0"/>
          </a:p>
        </p:txBody>
      </p:sp>
      <p:sp>
        <p:nvSpPr>
          <p:cNvPr id="3" name="Content Placeholder 2">
            <a:extLst>
              <a:ext uri="{FF2B5EF4-FFF2-40B4-BE49-F238E27FC236}">
                <a16:creationId xmlns:a16="http://schemas.microsoft.com/office/drawing/2014/main" xmlns="" id="{2D4FE746-DABC-4BA6-B752-6B5ECE3C8DC5}"/>
              </a:ext>
            </a:extLst>
          </p:cNvPr>
          <p:cNvSpPr>
            <a:spLocks noGrp="1"/>
          </p:cNvSpPr>
          <p:nvPr>
            <p:ph idx="1"/>
          </p:nvPr>
        </p:nvSpPr>
        <p:spPr>
          <a:xfrm>
            <a:off x="3090949" y="1981200"/>
            <a:ext cx="6019800" cy="4572000"/>
          </a:xfrm>
        </p:spPr>
        <p:txBody>
          <a:bodyPr/>
          <a:lstStyle/>
          <a:p>
            <a:pPr marL="0" indent="0">
              <a:buNone/>
            </a:pPr>
            <a:r>
              <a:rPr lang="en-US" sz="1400" u="sng" dirty="0"/>
              <a:t>Peer Specific Supervision </a:t>
            </a:r>
            <a:r>
              <a:rPr lang="en-US" sz="1100" b="1" u="sng" dirty="0">
                <a:solidFill>
                  <a:srgbClr val="C00000"/>
                </a:solidFill>
              </a:rPr>
              <a:t>Supporting Peer Core Competencies</a:t>
            </a:r>
          </a:p>
          <a:p>
            <a:r>
              <a:rPr lang="en-US" sz="1400" dirty="0"/>
              <a:t>Use National Practice Guidelines and Core Competencies for Peer Workers in Behavioral Health </a:t>
            </a:r>
            <a:r>
              <a:rPr lang="en-US" sz="1400" dirty="0" smtClean="0"/>
              <a:t>Systems to guide supervisions</a:t>
            </a:r>
            <a:endParaRPr lang="en-US" sz="1400" dirty="0"/>
          </a:p>
          <a:p>
            <a:pPr marL="0" indent="0">
              <a:buNone/>
            </a:pPr>
            <a:endParaRPr lang="en-US" sz="1400" u="sng" dirty="0" smtClean="0"/>
          </a:p>
          <a:p>
            <a:pPr marL="0" indent="0">
              <a:buNone/>
            </a:pPr>
            <a:r>
              <a:rPr lang="en-US" sz="1400" u="sng" dirty="0"/>
              <a:t>Promote Leadership and Advocacy </a:t>
            </a:r>
            <a:r>
              <a:rPr lang="en-US" sz="1100" b="1" u="sng" dirty="0">
                <a:solidFill>
                  <a:srgbClr val="C00000"/>
                </a:solidFill>
              </a:rPr>
              <a:t>Peer Core Competency #11</a:t>
            </a:r>
          </a:p>
          <a:p>
            <a:r>
              <a:rPr lang="en-US" sz="1400" dirty="0" smtClean="0"/>
              <a:t>Advocate </a:t>
            </a:r>
            <a:r>
              <a:rPr lang="en-US" sz="1400" dirty="0"/>
              <a:t>for needs and desires of peers </a:t>
            </a:r>
            <a:r>
              <a:rPr lang="en-US" sz="1400" dirty="0" smtClean="0"/>
              <a:t>in within </a:t>
            </a:r>
            <a:r>
              <a:rPr lang="en-US" sz="1400" dirty="0"/>
              <a:t>treatment </a:t>
            </a:r>
            <a:r>
              <a:rPr lang="en-US" sz="1400" dirty="0" smtClean="0"/>
              <a:t>a treatment team, specify peer roles within the work environment and be attentive to counter transference</a:t>
            </a:r>
          </a:p>
          <a:p>
            <a:endParaRPr lang="en-US" sz="1400" dirty="0"/>
          </a:p>
          <a:p>
            <a:r>
              <a:rPr lang="en-US" sz="1400" dirty="0" smtClean="0"/>
              <a:t>Participate </a:t>
            </a:r>
            <a:r>
              <a:rPr lang="en-US" sz="1400" dirty="0"/>
              <a:t>in efforts to eliminate prejudice and discrimination of people who have behavioral health conditions and their families </a:t>
            </a:r>
          </a:p>
          <a:p>
            <a:pPr marL="0" indent="0">
              <a:buNone/>
            </a:pPr>
            <a:endParaRPr lang="en-US" sz="1400" u="sng" dirty="0" smtClean="0"/>
          </a:p>
          <a:p>
            <a:pPr marL="0" indent="0">
              <a:buNone/>
            </a:pPr>
            <a:r>
              <a:rPr lang="en-US" sz="1400" u="sng" dirty="0" smtClean="0"/>
              <a:t>Wellness Planning </a:t>
            </a:r>
            <a:r>
              <a:rPr lang="en-US" sz="1100" b="1" u="sng" dirty="0" smtClean="0">
                <a:solidFill>
                  <a:srgbClr val="C00000"/>
                </a:solidFill>
              </a:rPr>
              <a:t>Peer Core competency #12 </a:t>
            </a:r>
          </a:p>
          <a:p>
            <a:r>
              <a:rPr lang="en-US" sz="1400" dirty="0" smtClean="0"/>
              <a:t>Plans shall reflect and examine personal motivations, judgements, and feelings, that may be activated by the peer work recognizing signs of distress and knowing when to seek support</a:t>
            </a:r>
          </a:p>
          <a:p>
            <a:r>
              <a:rPr lang="en-US" sz="1400" dirty="0" smtClean="0"/>
              <a:t>Daily Maintenance Plan (Home and Work)</a:t>
            </a:r>
          </a:p>
          <a:p>
            <a:pPr marL="0" indent="0">
              <a:buNone/>
            </a:pPr>
            <a:endParaRPr lang="en-US" sz="1200" u="sng" dirty="0" smtClean="0"/>
          </a:p>
          <a:p>
            <a:pPr marL="0" indent="0">
              <a:buNone/>
            </a:pPr>
            <a:endParaRPr lang="en-US" sz="1200" u="sng" dirty="0" smtClean="0"/>
          </a:p>
          <a:p>
            <a:pPr marL="0" indent="0">
              <a:buNone/>
            </a:pPr>
            <a:endParaRPr lang="en-US" dirty="0" smtClean="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p:txBody>
      </p:sp>
      <p:sp>
        <p:nvSpPr>
          <p:cNvPr id="4" name="Footer Placeholder 4">
            <a:extLst>
              <a:ext uri="{FF2B5EF4-FFF2-40B4-BE49-F238E27FC236}">
                <a16:creationId xmlns:a16="http://schemas.microsoft.com/office/drawing/2014/main" xmlns="" id="{5D82AB82-18CB-4972-89F3-F0897574E911}"/>
              </a:ext>
            </a:extLst>
          </p:cNvPr>
          <p:cNvSpPr>
            <a:spLocks noGrp="1"/>
          </p:cNvSpPr>
          <p:nvPr>
            <p:ph type="ftr" sz="quarter" idx="11"/>
          </p:nvPr>
        </p:nvSpPr>
        <p:spPr>
          <a:xfrm>
            <a:off x="9753600" y="5638800"/>
            <a:ext cx="3103386" cy="144854"/>
          </a:xfrm>
        </p:spPr>
        <p:txBody>
          <a:bodyPr/>
          <a:lstStyle>
            <a:lvl1pPr algn="r">
              <a:defRPr>
                <a:solidFill>
                  <a:schemeClr val="tx2"/>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F633D"/>
              </a:solidFill>
              <a:effectLst/>
              <a:uLnTx/>
              <a:uFillTx/>
              <a:latin typeface="verdana"/>
              <a:ea typeface="+mn-ea"/>
              <a:cs typeface="+mn-cs"/>
            </a:endParaRPr>
          </a:p>
        </p:txBody>
      </p:sp>
    </p:spTree>
    <p:extLst>
      <p:ext uri="{BB962C8B-B14F-4D97-AF65-F5344CB8AC3E}">
        <p14:creationId xmlns:p14="http://schemas.microsoft.com/office/powerpoint/2010/main" val="38749102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762000"/>
            <a:ext cx="5943600" cy="1371600"/>
          </a:xfrm>
        </p:spPr>
        <p:txBody>
          <a:bodyPr/>
          <a:lstStyle/>
          <a:p>
            <a:r>
              <a:rPr lang="en-US" sz="2800" dirty="0" smtClean="0"/>
              <a:t>References and Resources</a:t>
            </a:r>
            <a:endParaRPr lang="en-US" sz="2800" cap="all" dirty="0"/>
          </a:p>
        </p:txBody>
      </p:sp>
      <p:sp>
        <p:nvSpPr>
          <p:cNvPr id="3" name="Subtitle 2"/>
          <p:cNvSpPr>
            <a:spLocks noGrp="1"/>
          </p:cNvSpPr>
          <p:nvPr>
            <p:ph type="subTitle" idx="1"/>
          </p:nvPr>
        </p:nvSpPr>
        <p:spPr>
          <a:xfrm>
            <a:off x="152400" y="2133600"/>
            <a:ext cx="4724400" cy="4343400"/>
          </a:xfrm>
        </p:spPr>
        <p:txBody>
          <a:bodyPr/>
          <a:lstStyle/>
          <a:p>
            <a:pPr lvl="0" defTabSz="685983" fontAlgn="auto">
              <a:lnSpc>
                <a:spcPct val="90000"/>
              </a:lnSpc>
              <a:spcBef>
                <a:spcPts val="0"/>
              </a:spcBef>
              <a:spcAft>
                <a:spcPts val="0"/>
              </a:spcAft>
            </a:pPr>
            <a:endParaRPr lang="en-US" sz="1100" kern="1200" dirty="0" smtClean="0">
              <a:solidFill>
                <a:srgbClr val="164B4F"/>
              </a:solidFill>
              <a:latin typeface="Euphemia"/>
            </a:endParaRPr>
          </a:p>
          <a:p>
            <a:pPr lvl="0" defTabSz="685983" fontAlgn="auto">
              <a:lnSpc>
                <a:spcPct val="90000"/>
              </a:lnSpc>
              <a:spcBef>
                <a:spcPts val="0"/>
              </a:spcBef>
              <a:spcAft>
                <a:spcPts val="0"/>
              </a:spcAft>
            </a:pPr>
            <a:r>
              <a:rPr lang="en-US" sz="1400" b="0" kern="1200" dirty="0" smtClean="0">
                <a:solidFill>
                  <a:srgbClr val="164B4F"/>
                </a:solidFill>
                <a:latin typeface="Arial" panose="020B0604020202020204" pitchFamily="34" charset="0"/>
                <a:cs typeface="Arial" panose="020B0604020202020204" pitchFamily="34" charset="0"/>
              </a:rPr>
              <a:t>American Institute of Science, Stephen M. Campbell, Bentley University; Connie M. Ulrich, University of Pennsylvania; Christine Grady </a:t>
            </a:r>
          </a:p>
          <a:p>
            <a:pPr lvl="0" defTabSz="685983" fontAlgn="auto">
              <a:lnSpc>
                <a:spcPct val="90000"/>
              </a:lnSpc>
              <a:spcBef>
                <a:spcPts val="0"/>
              </a:spcBef>
              <a:spcAft>
                <a:spcPts val="0"/>
              </a:spcAft>
            </a:pPr>
            <a:r>
              <a:rPr lang="en-US" sz="1400" b="0" kern="1200" dirty="0" smtClean="0">
                <a:solidFill>
                  <a:srgbClr val="164B4F"/>
                </a:solidFill>
                <a:latin typeface="Arial" panose="020B0604020202020204" pitchFamily="34" charset="0"/>
                <a:cs typeface="Arial" panose="020B0604020202020204" pitchFamily="34" charset="0"/>
              </a:rPr>
              <a:t>National Institute of Health; American Journal of Bioethics; Sven </a:t>
            </a:r>
            <a:r>
              <a:rPr lang="en-US" sz="1400" b="0" kern="1200" dirty="0" err="1" smtClean="0">
                <a:solidFill>
                  <a:srgbClr val="164B4F"/>
                </a:solidFill>
                <a:latin typeface="Arial" panose="020B0604020202020204" pitchFamily="34" charset="0"/>
                <a:cs typeface="Arial" panose="020B0604020202020204" pitchFamily="34" charset="0"/>
              </a:rPr>
              <a:t>Nyholm</a:t>
            </a:r>
            <a:r>
              <a:rPr lang="en-US" sz="1400" b="0" kern="1200" dirty="0" smtClean="0">
                <a:solidFill>
                  <a:srgbClr val="164B4F"/>
                </a:solidFill>
                <a:latin typeface="Arial" panose="020B0604020202020204" pitchFamily="34" charset="0"/>
                <a:cs typeface="Arial" panose="020B0604020202020204" pitchFamily="34" charset="0"/>
              </a:rPr>
              <a:t>, Eindhoven University of Technology; Markus Christen, University of Zurich, Johannes </a:t>
            </a:r>
            <a:r>
              <a:rPr lang="en-US" sz="1400" b="0" kern="1200" dirty="0" err="1" smtClean="0">
                <a:solidFill>
                  <a:srgbClr val="164B4F"/>
                </a:solidFill>
                <a:latin typeface="Arial" panose="020B0604020202020204" pitchFamily="34" charset="0"/>
                <a:cs typeface="Arial" panose="020B0604020202020204" pitchFamily="34" charset="0"/>
              </a:rPr>
              <a:t>Katsarov</a:t>
            </a:r>
            <a:r>
              <a:rPr lang="en-US" sz="1400" b="0" kern="1200" dirty="0" smtClean="0">
                <a:solidFill>
                  <a:srgbClr val="164B4F"/>
                </a:solidFill>
                <a:latin typeface="Arial" panose="020B0604020202020204" pitchFamily="34" charset="0"/>
                <a:cs typeface="Arial" panose="020B0604020202020204" pitchFamily="34" charset="0"/>
              </a:rPr>
              <a:t>, University of Zurich; Andrew </a:t>
            </a:r>
            <a:r>
              <a:rPr lang="en-US" sz="1400" b="0" kern="1200" dirty="0" err="1" smtClean="0">
                <a:solidFill>
                  <a:srgbClr val="164B4F"/>
                </a:solidFill>
                <a:latin typeface="Arial" panose="020B0604020202020204" pitchFamily="34" charset="0"/>
                <a:cs typeface="Arial" panose="020B0604020202020204" pitchFamily="34" charset="0"/>
              </a:rPr>
              <a:t>McAninch</a:t>
            </a:r>
            <a:r>
              <a:rPr lang="en-US" sz="1400" b="0" kern="1200" dirty="0" smtClean="0">
                <a:solidFill>
                  <a:srgbClr val="164B4F"/>
                </a:solidFill>
                <a:latin typeface="Arial" panose="020B0604020202020204" pitchFamily="34" charset="0"/>
                <a:cs typeface="Arial" panose="020B0604020202020204" pitchFamily="34" charset="0"/>
              </a:rPr>
              <a:t>, Milwaukee School of Engineering; Stephen </a:t>
            </a:r>
            <a:r>
              <a:rPr lang="en-US" sz="1400" b="0" kern="1200" dirty="0" err="1" smtClean="0">
                <a:solidFill>
                  <a:srgbClr val="164B4F"/>
                </a:solidFill>
                <a:latin typeface="Arial" panose="020B0604020202020204" pitchFamily="34" charset="0"/>
                <a:cs typeface="Arial" panose="020B0604020202020204" pitchFamily="34" charset="0"/>
              </a:rPr>
              <a:t>Lathum</a:t>
            </a:r>
            <a:r>
              <a:rPr lang="en-US" sz="1400" b="0" kern="1200" dirty="0" smtClean="0">
                <a:solidFill>
                  <a:srgbClr val="164B4F"/>
                </a:solidFill>
                <a:latin typeface="Arial" panose="020B0604020202020204" pitchFamily="34" charset="0"/>
                <a:cs typeface="Arial" panose="020B0604020202020204" pitchFamily="34" charset="0"/>
              </a:rPr>
              <a:t>, Yale Interdisciplinary Center for Bioethics; </a:t>
            </a:r>
            <a:r>
              <a:rPr lang="en-US" sz="1400" b="0" kern="1200" dirty="0" err="1" smtClean="0">
                <a:solidFill>
                  <a:srgbClr val="164B4F"/>
                </a:solidFill>
                <a:latin typeface="Arial" panose="020B0604020202020204" pitchFamily="34" charset="0"/>
                <a:cs typeface="Arial" panose="020B0604020202020204" pitchFamily="34" charset="0"/>
              </a:rPr>
              <a:t>Haavi</a:t>
            </a:r>
            <a:r>
              <a:rPr lang="en-US" sz="1400" b="0" kern="1200" dirty="0" smtClean="0">
                <a:solidFill>
                  <a:srgbClr val="164B4F"/>
                </a:solidFill>
                <a:latin typeface="Arial" panose="020B0604020202020204" pitchFamily="34" charset="0"/>
                <a:cs typeface="Arial" panose="020B0604020202020204" pitchFamily="34" charset="0"/>
              </a:rPr>
              <a:t> </a:t>
            </a:r>
            <a:r>
              <a:rPr lang="en-US" sz="1400" b="0" kern="1200" dirty="0" err="1" smtClean="0">
                <a:solidFill>
                  <a:srgbClr val="164B4F"/>
                </a:solidFill>
                <a:latin typeface="Arial" panose="020B0604020202020204" pitchFamily="34" charset="0"/>
                <a:cs typeface="Arial" panose="020B0604020202020204" pitchFamily="34" charset="0"/>
              </a:rPr>
              <a:t>Morreim</a:t>
            </a:r>
            <a:r>
              <a:rPr lang="en-US" sz="1400" b="0" kern="1200" dirty="0" smtClean="0">
                <a:solidFill>
                  <a:srgbClr val="164B4F"/>
                </a:solidFill>
                <a:latin typeface="Arial" panose="020B0604020202020204" pitchFamily="34" charset="0"/>
                <a:cs typeface="Arial" panose="020B0604020202020204" pitchFamily="34" charset="0"/>
              </a:rPr>
              <a:t>, University of Tennessee Health Science Center</a:t>
            </a:r>
          </a:p>
          <a:p>
            <a:pPr lvl="0" defTabSz="685983" fontAlgn="auto">
              <a:lnSpc>
                <a:spcPct val="90000"/>
              </a:lnSpc>
              <a:spcBef>
                <a:spcPts val="0"/>
              </a:spcBef>
              <a:spcAft>
                <a:spcPts val="0"/>
              </a:spcAft>
            </a:pPr>
            <a:r>
              <a:rPr lang="en-US" sz="1400" kern="1200" dirty="0" smtClean="0">
                <a:solidFill>
                  <a:srgbClr val="164B4F"/>
                </a:solidFill>
                <a:latin typeface="Arial" panose="020B0604020202020204" pitchFamily="34" charset="0"/>
                <a:cs typeface="Arial" panose="020B0604020202020204" pitchFamily="34" charset="0"/>
              </a:rPr>
              <a:t> </a:t>
            </a:r>
          </a:p>
          <a:p>
            <a:pPr lvl="0" defTabSz="685983" fontAlgn="auto">
              <a:lnSpc>
                <a:spcPct val="90000"/>
              </a:lnSpc>
              <a:spcBef>
                <a:spcPts val="0"/>
              </a:spcBef>
              <a:spcAft>
                <a:spcPts val="0"/>
              </a:spcAft>
            </a:pPr>
            <a:r>
              <a:rPr lang="en-US" sz="1400" b="0" kern="1200" dirty="0" smtClean="0">
                <a:solidFill>
                  <a:srgbClr val="164B4F"/>
                </a:solidFill>
                <a:latin typeface="Arial" panose="020B0604020202020204" pitchFamily="34" charset="0"/>
                <a:cs typeface="Arial" panose="020B0604020202020204" pitchFamily="34" charset="0"/>
              </a:rPr>
              <a:t>Adams </a:t>
            </a:r>
            <a:r>
              <a:rPr lang="en-US" sz="1400" b="0" kern="1200" dirty="0">
                <a:solidFill>
                  <a:srgbClr val="164B4F"/>
                </a:solidFill>
                <a:latin typeface="Arial" panose="020B0604020202020204" pitchFamily="34" charset="0"/>
                <a:cs typeface="Arial" panose="020B0604020202020204" pitchFamily="34" charset="0"/>
              </a:rPr>
              <a:t>R.E., </a:t>
            </a:r>
            <a:r>
              <a:rPr lang="en-US" sz="1400" b="0" kern="1200" dirty="0" err="1">
                <a:solidFill>
                  <a:srgbClr val="164B4F"/>
                </a:solidFill>
                <a:latin typeface="Arial" panose="020B0604020202020204" pitchFamily="34" charset="0"/>
                <a:cs typeface="Arial" panose="020B0604020202020204" pitchFamily="34" charset="0"/>
              </a:rPr>
              <a:t>Boscarino</a:t>
            </a:r>
            <a:r>
              <a:rPr lang="en-US" sz="1400" b="0" kern="1200" dirty="0">
                <a:solidFill>
                  <a:srgbClr val="164B4F"/>
                </a:solidFill>
                <a:latin typeface="Arial" panose="020B0604020202020204" pitchFamily="34" charset="0"/>
                <a:cs typeface="Arial" panose="020B0604020202020204" pitchFamily="34" charset="0"/>
              </a:rPr>
              <a:t> J.A., </a:t>
            </a:r>
            <a:r>
              <a:rPr lang="en-US" sz="1400" b="0" kern="1200" dirty="0" err="1">
                <a:solidFill>
                  <a:srgbClr val="164B4F"/>
                </a:solidFill>
                <a:latin typeface="Arial" panose="020B0604020202020204" pitchFamily="34" charset="0"/>
                <a:cs typeface="Arial" panose="020B0604020202020204" pitchFamily="34" charset="0"/>
              </a:rPr>
              <a:t>Figley</a:t>
            </a:r>
            <a:r>
              <a:rPr lang="en-US" sz="1400" b="0" kern="1200" dirty="0">
                <a:solidFill>
                  <a:srgbClr val="164B4F"/>
                </a:solidFill>
                <a:latin typeface="Arial" panose="020B0604020202020204" pitchFamily="34" charset="0"/>
                <a:cs typeface="Arial" panose="020B0604020202020204" pitchFamily="34" charset="0"/>
              </a:rPr>
              <a:t> CR. (2006). Compassion Fatigue and Psychological Distress Among Social Workers: A Validation Study. Am J Orthopsychiatry. 76(1):103–108.</a:t>
            </a:r>
          </a:p>
          <a:p>
            <a:pPr lvl="0" defTabSz="685983" fontAlgn="auto">
              <a:lnSpc>
                <a:spcPct val="90000"/>
              </a:lnSpc>
              <a:spcBef>
                <a:spcPts val="0"/>
              </a:spcBef>
              <a:spcAft>
                <a:spcPts val="0"/>
              </a:spcAft>
            </a:pPr>
            <a:r>
              <a:rPr lang="en-US" sz="1400" b="0" kern="1200" dirty="0" err="1" smtClean="0">
                <a:solidFill>
                  <a:srgbClr val="164B4F"/>
                </a:solidFill>
                <a:latin typeface="Arial" panose="020B0604020202020204" pitchFamily="34" charset="0"/>
                <a:cs typeface="Arial" panose="020B0604020202020204" pitchFamily="34" charset="0"/>
              </a:rPr>
              <a:t>Stamm</a:t>
            </a:r>
            <a:r>
              <a:rPr lang="en-US" sz="1400" b="0" kern="1200" dirty="0" smtClean="0">
                <a:solidFill>
                  <a:srgbClr val="164B4F"/>
                </a:solidFill>
                <a:latin typeface="Arial" panose="020B0604020202020204" pitchFamily="34" charset="0"/>
                <a:cs typeface="Arial" panose="020B0604020202020204" pitchFamily="34" charset="0"/>
              </a:rPr>
              <a:t> </a:t>
            </a:r>
            <a:r>
              <a:rPr lang="en-US" sz="1400" b="0" kern="1200" dirty="0">
                <a:solidFill>
                  <a:srgbClr val="164B4F"/>
                </a:solidFill>
                <a:latin typeface="Arial" panose="020B0604020202020204" pitchFamily="34" charset="0"/>
                <a:cs typeface="Arial" panose="020B0604020202020204" pitchFamily="34" charset="0"/>
              </a:rPr>
              <a:t>BH. (2010). The concise </a:t>
            </a:r>
            <a:r>
              <a:rPr lang="en-US" sz="1400" b="0" kern="1200" dirty="0" err="1">
                <a:solidFill>
                  <a:srgbClr val="164B4F"/>
                </a:solidFill>
                <a:latin typeface="Arial" panose="020B0604020202020204" pitchFamily="34" charset="0"/>
                <a:cs typeface="Arial" panose="020B0604020202020204" pitchFamily="34" charset="0"/>
              </a:rPr>
              <a:t>ProQOL</a:t>
            </a:r>
            <a:r>
              <a:rPr lang="en-US" sz="1400" b="0" kern="1200" dirty="0">
                <a:solidFill>
                  <a:srgbClr val="164B4F"/>
                </a:solidFill>
                <a:latin typeface="Arial" panose="020B0604020202020204" pitchFamily="34" charset="0"/>
                <a:cs typeface="Arial" panose="020B0604020202020204" pitchFamily="34" charset="0"/>
              </a:rPr>
              <a:t> manual. Pocatello ID </a:t>
            </a:r>
            <a:r>
              <a:rPr lang="en-US" sz="1400" b="0" kern="1200" dirty="0" err="1">
                <a:solidFill>
                  <a:srgbClr val="164B4F"/>
                </a:solidFill>
                <a:latin typeface="Arial" panose="020B0604020202020204" pitchFamily="34" charset="0"/>
                <a:cs typeface="Arial" panose="020B0604020202020204" pitchFamily="34" charset="0"/>
              </a:rPr>
              <a:t>ProQOL</a:t>
            </a:r>
            <a:r>
              <a:rPr lang="en-US" sz="1400" b="0" kern="1200" dirty="0">
                <a:solidFill>
                  <a:srgbClr val="164B4F"/>
                </a:solidFill>
                <a:latin typeface="Arial" panose="020B0604020202020204" pitchFamily="34" charset="0"/>
                <a:cs typeface="Arial" panose="020B0604020202020204" pitchFamily="34" charset="0"/>
              </a:rPr>
              <a:t> </a:t>
            </a:r>
            <a:r>
              <a:rPr lang="en-US" sz="1400" b="0" kern="1200" dirty="0" err="1" smtClean="0">
                <a:solidFill>
                  <a:srgbClr val="164B4F"/>
                </a:solidFill>
                <a:latin typeface="Arial" panose="020B0604020202020204" pitchFamily="34" charset="0"/>
                <a:cs typeface="Arial" panose="020B0604020202020204" pitchFamily="34" charset="0"/>
              </a:rPr>
              <a:t>Org.Potter</a:t>
            </a:r>
            <a:r>
              <a:rPr lang="en-US" sz="1400" b="0" kern="1200" dirty="0" smtClean="0">
                <a:solidFill>
                  <a:srgbClr val="164B4F"/>
                </a:solidFill>
                <a:latin typeface="Arial" panose="020B0604020202020204" pitchFamily="34" charset="0"/>
                <a:cs typeface="Arial" panose="020B0604020202020204" pitchFamily="34" charset="0"/>
              </a:rPr>
              <a:t> </a:t>
            </a:r>
            <a:r>
              <a:rPr lang="en-US" sz="1400" b="0" kern="1200" dirty="0">
                <a:solidFill>
                  <a:srgbClr val="164B4F"/>
                </a:solidFill>
                <a:latin typeface="Arial" panose="020B0604020202020204" pitchFamily="34" charset="0"/>
                <a:cs typeface="Arial" panose="020B0604020202020204" pitchFamily="34" charset="0"/>
              </a:rPr>
              <a:t>P, Deshields T, </a:t>
            </a:r>
            <a:r>
              <a:rPr lang="en-US" sz="1400" b="0" kern="1200" dirty="0" err="1">
                <a:solidFill>
                  <a:srgbClr val="164B4F"/>
                </a:solidFill>
                <a:latin typeface="Arial" panose="020B0604020202020204" pitchFamily="34" charset="0"/>
                <a:cs typeface="Arial" panose="020B0604020202020204" pitchFamily="34" charset="0"/>
              </a:rPr>
              <a:t>Divanbeigi</a:t>
            </a:r>
            <a:r>
              <a:rPr lang="en-US" sz="1400" b="0" kern="1200" dirty="0">
                <a:solidFill>
                  <a:srgbClr val="164B4F"/>
                </a:solidFill>
                <a:latin typeface="Arial" panose="020B0604020202020204" pitchFamily="34" charset="0"/>
                <a:cs typeface="Arial" panose="020B0604020202020204" pitchFamily="34" charset="0"/>
              </a:rPr>
              <a:t> J, Berger J, </a:t>
            </a:r>
            <a:r>
              <a:rPr lang="en-US" sz="1400" b="0" kern="1200" dirty="0" err="1">
                <a:solidFill>
                  <a:srgbClr val="164B4F"/>
                </a:solidFill>
                <a:latin typeface="Arial" panose="020B0604020202020204" pitchFamily="34" charset="0"/>
                <a:cs typeface="Arial" panose="020B0604020202020204" pitchFamily="34" charset="0"/>
              </a:rPr>
              <a:t>Cipriano</a:t>
            </a:r>
            <a:r>
              <a:rPr lang="en-US" sz="1400" b="0" kern="1200" dirty="0">
                <a:solidFill>
                  <a:srgbClr val="164B4F"/>
                </a:solidFill>
                <a:latin typeface="Arial" panose="020B0604020202020204" pitchFamily="34" charset="0"/>
                <a:cs typeface="Arial" panose="020B0604020202020204" pitchFamily="34" charset="0"/>
              </a:rPr>
              <a:t> D, Norris L, Olsen S. Compassion Fatigue and Burnout.(2010). </a:t>
            </a:r>
            <a:r>
              <a:rPr lang="en-US" sz="1400" b="0" kern="1200" dirty="0" err="1">
                <a:solidFill>
                  <a:srgbClr val="164B4F"/>
                </a:solidFill>
                <a:latin typeface="Arial" panose="020B0604020202020204" pitchFamily="34" charset="0"/>
                <a:cs typeface="Arial" panose="020B0604020202020204" pitchFamily="34" charset="0"/>
              </a:rPr>
              <a:t>Clin</a:t>
            </a:r>
            <a:r>
              <a:rPr lang="en-US" sz="1400" b="0" kern="1200" dirty="0">
                <a:solidFill>
                  <a:srgbClr val="164B4F"/>
                </a:solidFill>
                <a:latin typeface="Arial" panose="020B0604020202020204" pitchFamily="34" charset="0"/>
                <a:cs typeface="Arial" panose="020B0604020202020204" pitchFamily="34" charset="0"/>
              </a:rPr>
              <a:t> J </a:t>
            </a:r>
            <a:r>
              <a:rPr lang="en-US" sz="1400" b="0" kern="1200" dirty="0" err="1">
                <a:solidFill>
                  <a:srgbClr val="164B4F"/>
                </a:solidFill>
                <a:latin typeface="Arial" panose="020B0604020202020204" pitchFamily="34" charset="0"/>
                <a:cs typeface="Arial" panose="020B0604020202020204" pitchFamily="34" charset="0"/>
              </a:rPr>
              <a:t>Oncol</a:t>
            </a:r>
            <a:r>
              <a:rPr lang="en-US" sz="1400" b="0" kern="1200" dirty="0">
                <a:solidFill>
                  <a:srgbClr val="164B4F"/>
                </a:solidFill>
                <a:latin typeface="Arial" panose="020B0604020202020204" pitchFamily="34" charset="0"/>
                <a:cs typeface="Arial" panose="020B0604020202020204" pitchFamily="34" charset="0"/>
              </a:rPr>
              <a:t> </a:t>
            </a:r>
            <a:r>
              <a:rPr lang="en-US" sz="1400" b="0" kern="1200" dirty="0" err="1">
                <a:solidFill>
                  <a:srgbClr val="164B4F"/>
                </a:solidFill>
                <a:latin typeface="Arial" panose="020B0604020202020204" pitchFamily="34" charset="0"/>
                <a:cs typeface="Arial" panose="020B0604020202020204" pitchFamily="34" charset="0"/>
              </a:rPr>
              <a:t>Nurs</a:t>
            </a:r>
            <a:r>
              <a:rPr lang="en-US" sz="1400" b="0" kern="1200" dirty="0">
                <a:solidFill>
                  <a:srgbClr val="164B4F"/>
                </a:solidFill>
                <a:latin typeface="Arial" panose="020B0604020202020204" pitchFamily="34" charset="0"/>
                <a:cs typeface="Arial" panose="020B0604020202020204" pitchFamily="34" charset="0"/>
              </a:rPr>
              <a:t>. 14(5):E56–E62</a:t>
            </a:r>
            <a:r>
              <a:rPr lang="en-US" sz="1400" b="0" kern="1200" dirty="0" smtClean="0">
                <a:solidFill>
                  <a:srgbClr val="164B4F"/>
                </a:solidFill>
                <a:latin typeface="Arial" panose="020B0604020202020204" pitchFamily="34" charset="0"/>
                <a:cs typeface="Arial" panose="020B0604020202020204" pitchFamily="34" charset="0"/>
              </a:rPr>
              <a:t>.</a:t>
            </a:r>
          </a:p>
          <a:p>
            <a:pPr lvl="0" defTabSz="685983" fontAlgn="auto">
              <a:lnSpc>
                <a:spcPct val="90000"/>
              </a:lnSpc>
              <a:spcBef>
                <a:spcPts val="0"/>
              </a:spcBef>
              <a:spcAft>
                <a:spcPts val="0"/>
              </a:spcAft>
            </a:pPr>
            <a:r>
              <a:rPr lang="en-US" sz="1400" b="0" kern="1200" dirty="0" smtClean="0">
                <a:solidFill>
                  <a:srgbClr val="164B4F"/>
                </a:solidFill>
                <a:latin typeface="Arial" panose="020B0604020202020204" pitchFamily="34" charset="0"/>
                <a:cs typeface="Arial" panose="020B0604020202020204" pitchFamily="34" charset="0"/>
              </a:rPr>
              <a:t>Diagnostic and Statistical Manual of Mental Disorders (DSM-5)</a:t>
            </a:r>
            <a:endParaRPr lang="en-US" sz="1400" b="0" kern="1200" dirty="0">
              <a:solidFill>
                <a:srgbClr val="164B4F"/>
              </a:solidFill>
              <a:latin typeface="Arial" panose="020B0604020202020204" pitchFamily="34" charset="0"/>
              <a:cs typeface="Arial" panose="020B0604020202020204" pitchFamily="34" charset="0"/>
            </a:endParaRPr>
          </a:p>
          <a:p>
            <a:pPr lvl="0" defTabSz="685983" fontAlgn="auto">
              <a:lnSpc>
                <a:spcPct val="90000"/>
              </a:lnSpc>
              <a:spcBef>
                <a:spcPts val="0"/>
              </a:spcBef>
              <a:spcAft>
                <a:spcPts val="0"/>
              </a:spcAft>
            </a:pPr>
            <a:endParaRPr lang="en-US" sz="1400" b="0" kern="1200" dirty="0">
              <a:solidFill>
                <a:srgbClr val="164B4F"/>
              </a:solidFill>
              <a:latin typeface="Arial" panose="020B0604020202020204" pitchFamily="34" charset="0"/>
              <a:cs typeface="Arial" panose="020B0604020202020204" pitchFamily="34" charset="0"/>
            </a:endParaRPr>
          </a:p>
          <a:p>
            <a:endParaRPr lang="en-US" b="1" dirty="0">
              <a:solidFill>
                <a:srgbClr val="002060"/>
              </a:solidFill>
            </a:endParaRPr>
          </a:p>
        </p:txBody>
      </p:sp>
    </p:spTree>
    <p:extLst>
      <p:ext uri="{BB962C8B-B14F-4D97-AF65-F5344CB8AC3E}">
        <p14:creationId xmlns:p14="http://schemas.microsoft.com/office/powerpoint/2010/main" val="12710826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DC86552-CA60-4C89-A565-3BD542C11D6F}"/>
              </a:ext>
            </a:extLst>
          </p:cNvPr>
          <p:cNvSpPr>
            <a:spLocks noGrp="1"/>
          </p:cNvSpPr>
          <p:nvPr>
            <p:ph type="title"/>
          </p:nvPr>
        </p:nvSpPr>
        <p:spPr>
          <a:xfrm>
            <a:off x="528234" y="304800"/>
            <a:ext cx="7856898" cy="685800"/>
          </a:xfrm>
        </p:spPr>
        <p:txBody>
          <a:bodyPr/>
          <a:lstStyle/>
          <a:p>
            <a:r>
              <a:rPr lang="en-US" dirty="0" smtClean="0"/>
              <a:t>Moral Dilemma and Consequently Moral Injury</a:t>
            </a:r>
            <a:endParaRPr lang="en-US" dirty="0"/>
          </a:p>
        </p:txBody>
      </p:sp>
      <p:sp>
        <p:nvSpPr>
          <p:cNvPr id="5" name="Content Placeholder 4">
            <a:extLst>
              <a:ext uri="{FF2B5EF4-FFF2-40B4-BE49-F238E27FC236}">
                <a16:creationId xmlns:a16="http://schemas.microsoft.com/office/drawing/2014/main" xmlns="" id="{7D5939ED-6F51-4CDB-BAE5-68D46841EF16}"/>
              </a:ext>
            </a:extLst>
          </p:cNvPr>
          <p:cNvSpPr>
            <a:spLocks noGrp="1"/>
          </p:cNvSpPr>
          <p:nvPr>
            <p:ph idx="1"/>
          </p:nvPr>
        </p:nvSpPr>
        <p:spPr>
          <a:xfrm>
            <a:off x="523015" y="1524000"/>
            <a:ext cx="7856898" cy="4038599"/>
          </a:xfrm>
        </p:spPr>
        <p:txBody>
          <a:bodyPr/>
          <a:lstStyle/>
          <a:p>
            <a:pPr marL="0" indent="0">
              <a:buNone/>
            </a:pPr>
            <a:r>
              <a:rPr lang="en-US" sz="1600" dirty="0"/>
              <a:t>Navigating an ethical path among such intensely competing drivers is emotionally and morally exhausting. Continually being caught between the Values and Ethics of Peer Supports, years of lived experience and formal learning, and the realities </a:t>
            </a:r>
            <a:r>
              <a:rPr lang="en-US" sz="1600" dirty="0" smtClean="0"/>
              <a:t>of workplace demands and policies. </a:t>
            </a:r>
            <a:r>
              <a:rPr lang="en-US" sz="1600" dirty="0"/>
              <a:t>Routinely experiencing the suffering, anguish, and loss of being unable to deliver the emotional care people need is deeply painful. These routine, incessant betrayals of  care and trust are examples of “death by a thousand cuts.” Any one of them, delivered alone, might heal. But repeated on a daily basis, they coalesce into the moral injury of health care.</a:t>
            </a:r>
          </a:p>
          <a:p>
            <a:pPr marL="0" indent="0">
              <a:buNone/>
            </a:pPr>
            <a:endParaRPr lang="en-US" sz="1400" dirty="0"/>
          </a:p>
        </p:txBody>
      </p:sp>
    </p:spTree>
    <p:extLst>
      <p:ext uri="{BB962C8B-B14F-4D97-AF65-F5344CB8AC3E}">
        <p14:creationId xmlns:p14="http://schemas.microsoft.com/office/powerpoint/2010/main" val="16401645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609600"/>
            <a:ext cx="7391400" cy="566738"/>
          </a:xfrm>
        </p:spPr>
        <p:txBody>
          <a:bodyPr>
            <a:noAutofit/>
          </a:bodyPr>
          <a:lstStyle/>
          <a:p>
            <a:r>
              <a:rPr lang="en-US" sz="4000" dirty="0" smtClean="0"/>
              <a:t>Model of Moral Injury</a:t>
            </a:r>
            <a:endParaRPr lang="en-US" sz="4000" dirty="0"/>
          </a:p>
        </p:txBody>
      </p:sp>
      <p:graphicFrame>
        <p:nvGraphicFramePr>
          <p:cNvPr id="23" name="Content Placeholder 22"/>
          <p:cNvGraphicFramePr>
            <a:graphicFrameLocks noGrp="1"/>
          </p:cNvGraphicFramePr>
          <p:nvPr>
            <p:ph type="pic" idx="1"/>
            <p:extLst>
              <p:ext uri="{D42A27DB-BD31-4B8C-83A1-F6EECF244321}">
                <p14:modId xmlns:p14="http://schemas.microsoft.com/office/powerpoint/2010/main" val="3850430060"/>
              </p:ext>
            </p:extLst>
          </p:nvPr>
        </p:nvGraphicFramePr>
        <p:xfrm>
          <a:off x="533400" y="838200"/>
          <a:ext cx="85344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 Placeholder 3"/>
          <p:cNvSpPr>
            <a:spLocks noGrp="1"/>
          </p:cNvSpPr>
          <p:nvPr>
            <p:ph type="body" sz="half" idx="2"/>
          </p:nvPr>
        </p:nvSpPr>
        <p:spPr>
          <a:xfrm>
            <a:off x="238298" y="4933604"/>
            <a:ext cx="8839200" cy="804862"/>
          </a:xfrm>
        </p:spPr>
        <p:txBody>
          <a:bodyPr>
            <a:normAutofit fontScale="85000" lnSpcReduction="20000"/>
          </a:bodyPr>
          <a:lstStyle/>
          <a:p>
            <a:pPr algn="ctr"/>
            <a:r>
              <a:rPr lang="en-US" sz="3200" dirty="0" smtClean="0"/>
              <a:t>Moral Injury over time creates a sense of Compassion Fatigue or symptoms of Burnout</a:t>
            </a:r>
            <a:r>
              <a:rPr lang="en-US" dirty="0" smtClean="0"/>
              <a:t>. </a:t>
            </a:r>
            <a:endParaRPr lang="en-US" dirty="0"/>
          </a:p>
        </p:txBody>
      </p:sp>
    </p:spTree>
    <p:extLst>
      <p:ext uri="{BB962C8B-B14F-4D97-AF65-F5344CB8AC3E}">
        <p14:creationId xmlns:p14="http://schemas.microsoft.com/office/powerpoint/2010/main" val="38040627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800" dirty="0" smtClean="0">
                <a:solidFill>
                  <a:schemeClr val="tx2"/>
                </a:solidFill>
              </a:rPr>
              <a:t>Supervisor’s Point of View</a:t>
            </a:r>
            <a:endParaRPr lang="en-US" sz="2800" dirty="0">
              <a:solidFill>
                <a:schemeClr val="tx2"/>
              </a:solidFill>
            </a:endParaRPr>
          </a:p>
        </p:txBody>
      </p:sp>
      <p:sp>
        <p:nvSpPr>
          <p:cNvPr id="3" name="Subtitle 2"/>
          <p:cNvSpPr>
            <a:spLocks noGrp="1"/>
          </p:cNvSpPr>
          <p:nvPr>
            <p:ph idx="1"/>
          </p:nvPr>
        </p:nvSpPr>
        <p:spPr>
          <a:xfrm>
            <a:off x="3505200" y="2057400"/>
            <a:ext cx="4788218" cy="4419600"/>
          </a:xfrm>
        </p:spPr>
        <p:txBody>
          <a:bodyPr>
            <a:normAutofit fontScale="25000" lnSpcReduction="20000"/>
          </a:bodyPr>
          <a:lstStyle/>
          <a:p>
            <a:pPr marL="0" indent="0">
              <a:buNone/>
            </a:pPr>
            <a:r>
              <a:rPr lang="en-US" sz="6400" dirty="0">
                <a:solidFill>
                  <a:schemeClr val="accent6">
                    <a:lumMod val="50000"/>
                  </a:schemeClr>
                </a:solidFill>
              </a:rPr>
              <a:t>What we need is leadership willing to acknowledge the human costs and moral injury of multiple competing allegiances. We need leadership that has the courage to confront and minimize those competing demands. Peer Supports must be treated with respect, autonomy, and the authority to make rational, safe, evidence-based, and </a:t>
            </a:r>
            <a:r>
              <a:rPr lang="en-US" sz="6400" b="1" u="sng" dirty="0" smtClean="0">
                <a:solidFill>
                  <a:schemeClr val="accent6">
                    <a:lumMod val="50000"/>
                  </a:schemeClr>
                </a:solidFill>
                <a:hlinkClick r:id="rId2"/>
              </a:rPr>
              <a:t>financially responsible</a:t>
            </a:r>
            <a:r>
              <a:rPr lang="en-US" sz="6400" dirty="0">
                <a:solidFill>
                  <a:schemeClr val="accent6">
                    <a:lumMod val="50000"/>
                  </a:schemeClr>
                </a:solidFill>
              </a:rPr>
              <a:t> </a:t>
            </a:r>
            <a:r>
              <a:rPr lang="en-US" sz="6400" dirty="0" smtClean="0">
                <a:solidFill>
                  <a:schemeClr val="accent6">
                    <a:lumMod val="50000"/>
                  </a:schemeClr>
                </a:solidFill>
              </a:rPr>
              <a:t>decisions</a:t>
            </a:r>
            <a:r>
              <a:rPr lang="en-US" sz="6400" dirty="0">
                <a:solidFill>
                  <a:schemeClr val="accent6">
                    <a:lumMod val="50000"/>
                  </a:schemeClr>
                </a:solidFill>
              </a:rPr>
              <a:t>. </a:t>
            </a:r>
            <a:r>
              <a:rPr lang="en-US" sz="6400" dirty="0" smtClean="0">
                <a:solidFill>
                  <a:schemeClr val="accent6">
                    <a:lumMod val="50000"/>
                  </a:schemeClr>
                </a:solidFill>
              </a:rPr>
              <a:t>      </a:t>
            </a:r>
          </a:p>
          <a:p>
            <a:pPr marL="0" indent="0">
              <a:buNone/>
            </a:pPr>
            <a:r>
              <a:rPr lang="en-US" sz="6400" b="1" u="sng" dirty="0" smtClean="0">
                <a:solidFill>
                  <a:schemeClr val="accent6">
                    <a:lumMod val="50000"/>
                  </a:schemeClr>
                </a:solidFill>
                <a:hlinkClick r:id="rId3"/>
              </a:rPr>
              <a:t>Top-down </a:t>
            </a:r>
            <a:r>
              <a:rPr lang="en-US" sz="6400" b="1" u="sng" dirty="0">
                <a:solidFill>
                  <a:schemeClr val="accent6">
                    <a:lumMod val="50000"/>
                  </a:schemeClr>
                </a:solidFill>
                <a:hlinkClick r:id="rId3"/>
              </a:rPr>
              <a:t>authoritarian mandates</a:t>
            </a:r>
            <a:r>
              <a:rPr lang="en-US" sz="6400" dirty="0">
                <a:solidFill>
                  <a:schemeClr val="accent6">
                    <a:lumMod val="50000"/>
                  </a:schemeClr>
                </a:solidFill>
              </a:rPr>
              <a:t> on practices are degrading and ultimately ineffective.</a:t>
            </a:r>
            <a:br>
              <a:rPr lang="en-US" sz="6400" dirty="0">
                <a:solidFill>
                  <a:schemeClr val="accent6">
                    <a:lumMod val="50000"/>
                  </a:schemeClr>
                </a:solidFill>
              </a:rPr>
            </a:br>
            <a:r>
              <a:rPr lang="en-US" sz="6400" dirty="0">
                <a:solidFill>
                  <a:schemeClr val="accent6">
                    <a:lumMod val="50000"/>
                  </a:schemeClr>
                </a:solidFill>
              </a:rPr>
              <a:t>We need leaders who recognize that caring for their Peer Supports results in thoughtful, compassionate care for members, which ultimately is good business. Experienced peer supports whose knowledge and skills transcend the next business cycle should be treated with loyalty and not as a replaceable, depreciating asset.</a:t>
            </a:r>
            <a:r>
              <a:rPr lang="en-US" sz="6000" dirty="0">
                <a:solidFill>
                  <a:schemeClr val="accent6">
                    <a:lumMod val="50000"/>
                  </a:schemeClr>
                </a:solidFill>
              </a:rPr>
              <a:t/>
            </a:r>
            <a:br>
              <a:rPr lang="en-US" sz="6000" dirty="0">
                <a:solidFill>
                  <a:schemeClr val="accent6">
                    <a:lumMod val="50000"/>
                  </a:schemeClr>
                </a:solidFill>
              </a:rPr>
            </a:br>
            <a:endParaRPr lang="en-US" sz="3600" dirty="0">
              <a:solidFill>
                <a:schemeClr val="accent6">
                  <a:lumMod val="50000"/>
                </a:schemeClr>
              </a:solidFill>
            </a:endParaRPr>
          </a:p>
        </p:txBody>
      </p:sp>
    </p:spTree>
    <p:extLst>
      <p:ext uri="{BB962C8B-B14F-4D97-AF65-F5344CB8AC3E}">
        <p14:creationId xmlns:p14="http://schemas.microsoft.com/office/powerpoint/2010/main" val="40122448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2000" b="1" dirty="0" smtClean="0"/>
              <a:t/>
            </a:r>
            <a:br>
              <a:rPr lang="en-US" sz="2000" b="1" dirty="0" smtClean="0"/>
            </a:br>
            <a:r>
              <a:rPr lang="en-US" sz="2000" b="1" dirty="0" smtClean="0"/>
              <a:t>International </a:t>
            </a:r>
            <a:r>
              <a:rPr lang="en-US" sz="2000" b="1" dirty="0"/>
              <a:t>Association for Peer Supporters (INAPS)</a:t>
            </a:r>
            <a:br>
              <a:rPr lang="en-US" sz="2000" b="1" dirty="0"/>
            </a:br>
            <a:r>
              <a:rPr lang="en-US" sz="2000" b="1" dirty="0"/>
              <a:t>National Practice Guidelines for Peer Supporters:</a:t>
            </a:r>
            <a:r>
              <a:rPr lang="en-US" sz="1600" b="1" dirty="0"/>
              <a:t/>
            </a:r>
            <a:br>
              <a:rPr lang="en-US" sz="1600" b="1" dirty="0"/>
            </a:br>
            <a:r>
              <a:rPr lang="en-US" sz="1600" b="1" dirty="0" smtClean="0"/>
              <a:t/>
            </a:r>
            <a:br>
              <a:rPr lang="en-US" sz="1600" b="1" dirty="0" smtClean="0"/>
            </a:br>
            <a:endParaRPr lang="en-US" sz="2000" b="1" dirty="0"/>
          </a:p>
        </p:txBody>
      </p:sp>
      <p:sp>
        <p:nvSpPr>
          <p:cNvPr id="3" name="Content Placeholder 2"/>
          <p:cNvSpPr>
            <a:spLocks noGrp="1"/>
          </p:cNvSpPr>
          <p:nvPr>
            <p:ph sz="half" idx="1"/>
          </p:nvPr>
        </p:nvSpPr>
        <p:spPr/>
        <p:txBody>
          <a:bodyPr/>
          <a:lstStyle/>
          <a:p>
            <a:pPr marL="339327" indent="-342900">
              <a:buFont typeface="+mj-lt"/>
              <a:buAutoNum type="arabicPeriod"/>
            </a:pPr>
            <a:r>
              <a:rPr lang="en-US" dirty="0" smtClean="0"/>
              <a:t>Peer Support is Voluntary</a:t>
            </a:r>
          </a:p>
          <a:p>
            <a:pPr marL="339327" indent="-342900">
              <a:buFont typeface="+mj-lt"/>
              <a:buAutoNum type="arabicPeriod"/>
            </a:pPr>
            <a:r>
              <a:rPr lang="en-US" dirty="0" smtClean="0"/>
              <a:t>Peer Supporters are Hopeful</a:t>
            </a:r>
          </a:p>
          <a:p>
            <a:pPr marL="339327" indent="-342900">
              <a:buFont typeface="+mj-lt"/>
              <a:buAutoNum type="arabicPeriod"/>
            </a:pPr>
            <a:r>
              <a:rPr lang="en-US" dirty="0" smtClean="0"/>
              <a:t>Peer Supporters are Open-Minded</a:t>
            </a:r>
          </a:p>
          <a:p>
            <a:pPr marL="339327" indent="-342900">
              <a:buFont typeface="+mj-lt"/>
              <a:buAutoNum type="arabicPeriod"/>
            </a:pPr>
            <a:r>
              <a:rPr lang="en-US" dirty="0" smtClean="0"/>
              <a:t>Peer Supporters are Respectful</a:t>
            </a:r>
          </a:p>
          <a:p>
            <a:pPr marL="339327" indent="-342900">
              <a:buFont typeface="+mj-lt"/>
              <a:buAutoNum type="arabicPeriod"/>
            </a:pPr>
            <a:r>
              <a:rPr lang="en-US" dirty="0" smtClean="0"/>
              <a:t>Peer Supporters are Empathetic</a:t>
            </a:r>
          </a:p>
          <a:p>
            <a:pPr marL="339327" indent="-342900">
              <a:buFont typeface="+mj-lt"/>
              <a:buAutoNum type="arabicPeriod"/>
            </a:pPr>
            <a:r>
              <a:rPr lang="en-US" dirty="0" smtClean="0"/>
              <a:t>Peer Supports Facilitate Change</a:t>
            </a:r>
          </a:p>
        </p:txBody>
      </p:sp>
      <p:sp>
        <p:nvSpPr>
          <p:cNvPr id="4" name="Content Placeholder 3"/>
          <p:cNvSpPr>
            <a:spLocks noGrp="1"/>
          </p:cNvSpPr>
          <p:nvPr>
            <p:ph sz="half" idx="2"/>
          </p:nvPr>
        </p:nvSpPr>
        <p:spPr/>
        <p:txBody>
          <a:bodyPr/>
          <a:lstStyle/>
          <a:p>
            <a:pPr marL="0" indent="0">
              <a:buNone/>
            </a:pPr>
            <a:r>
              <a:rPr lang="en-US" dirty="0" smtClean="0"/>
              <a:t>7. Peer </a:t>
            </a:r>
            <a:r>
              <a:rPr lang="en-US" dirty="0"/>
              <a:t>Supporters are Honest </a:t>
            </a:r>
            <a:r>
              <a:rPr lang="en-US" dirty="0" smtClean="0"/>
              <a:t>   and </a:t>
            </a:r>
            <a:r>
              <a:rPr lang="en-US" dirty="0"/>
              <a:t>Direct</a:t>
            </a:r>
          </a:p>
          <a:p>
            <a:pPr marL="0" indent="0">
              <a:buNone/>
            </a:pPr>
            <a:r>
              <a:rPr lang="en-US" dirty="0" smtClean="0"/>
              <a:t>8. Peer Support is Mutual and Reciprocal</a:t>
            </a:r>
          </a:p>
          <a:p>
            <a:pPr marL="0" indent="0">
              <a:buNone/>
            </a:pPr>
            <a:r>
              <a:rPr lang="en-US" dirty="0" smtClean="0"/>
              <a:t>9. Peer Support is Equally Shared Power</a:t>
            </a:r>
          </a:p>
          <a:p>
            <a:pPr marL="0" indent="0">
              <a:buNone/>
            </a:pPr>
            <a:r>
              <a:rPr lang="en-US" dirty="0" smtClean="0"/>
              <a:t>10. Peer Support is Strengths-Focused</a:t>
            </a:r>
          </a:p>
          <a:p>
            <a:pPr marL="0" indent="0">
              <a:buNone/>
            </a:pPr>
            <a:r>
              <a:rPr lang="en-US" dirty="0" smtClean="0"/>
              <a:t>11. Peer Support is Transparent</a:t>
            </a:r>
          </a:p>
          <a:p>
            <a:pPr marL="0" indent="0">
              <a:buNone/>
            </a:pPr>
            <a:r>
              <a:rPr lang="en-US" dirty="0" smtClean="0"/>
              <a:t>12. Peer Support is Person-Driven</a:t>
            </a:r>
            <a:endParaRPr lang="en-US" dirty="0"/>
          </a:p>
        </p:txBody>
      </p:sp>
    </p:spTree>
    <p:extLst>
      <p:ext uri="{BB962C8B-B14F-4D97-AF65-F5344CB8AC3E}">
        <p14:creationId xmlns:p14="http://schemas.microsoft.com/office/powerpoint/2010/main" val="4205950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smtClean="0">
                <a:latin typeface="Adobe Devanagari" panose="02040503050201020203" pitchFamily="18" charset="0"/>
                <a:cs typeface="Adobe Devanagari" panose="02040503050201020203" pitchFamily="18" charset="0"/>
              </a:rPr>
              <a:t>Share Your Story</a:t>
            </a:r>
            <a:endParaRPr lang="en-US" sz="4800" dirty="0">
              <a:latin typeface="Adobe Devanagari" panose="02040503050201020203" pitchFamily="18" charset="0"/>
              <a:cs typeface="Adobe Devanagari" panose="02040503050201020203" pitchFamily="18" charset="0"/>
            </a:endParaRPr>
          </a:p>
        </p:txBody>
      </p:sp>
      <p:sp>
        <p:nvSpPr>
          <p:cNvPr id="3" name="Content Placeholder 2"/>
          <p:cNvSpPr>
            <a:spLocks noGrp="1"/>
          </p:cNvSpPr>
          <p:nvPr>
            <p:ph sz="half" idx="1"/>
          </p:nvPr>
        </p:nvSpPr>
        <p:spPr/>
        <p:txBody>
          <a:bodyPr>
            <a:normAutofit/>
          </a:bodyPr>
          <a:lstStyle/>
          <a:p>
            <a:pPr marL="0" indent="0">
              <a:buNone/>
            </a:pPr>
            <a:r>
              <a:rPr lang="en-US" sz="4400" dirty="0" smtClean="0"/>
              <a:t>I would like to invite you to share your experiences of moral injury or distress…</a:t>
            </a:r>
            <a:endParaRPr lang="en-US" sz="4400" dirty="0" smtClean="0">
              <a:solidFill>
                <a:schemeClr val="accent2">
                  <a:lumMod val="75000"/>
                </a:schemeClr>
              </a:solidFill>
            </a:endParaRPr>
          </a:p>
          <a:p>
            <a:pPr marL="0" indent="0">
              <a:buNone/>
            </a:pPr>
            <a:endParaRPr lang="en-US" dirty="0"/>
          </a:p>
        </p:txBody>
      </p:sp>
      <p:sp>
        <p:nvSpPr>
          <p:cNvPr id="4" name="Content Placeholder 3"/>
          <p:cNvSpPr>
            <a:spLocks noGrp="1"/>
          </p:cNvSpPr>
          <p:nvPr>
            <p:ph sz="half" idx="2"/>
          </p:nvPr>
        </p:nvSpPr>
        <p:spPr/>
        <p:txBody>
          <a:bodyPr>
            <a:noAutofit/>
          </a:bodyPr>
          <a:lstStyle/>
          <a:p>
            <a:pPr marL="0" indent="0">
              <a:lnSpc>
                <a:spcPct val="107000"/>
              </a:lnSpc>
              <a:spcAft>
                <a:spcPts val="1200"/>
              </a:spcAft>
              <a:buNone/>
            </a:pPr>
            <a:r>
              <a:rPr lang="en-US" sz="2800" dirty="0" smtClean="0">
                <a:solidFill>
                  <a:srgbClr val="0070C0"/>
                </a:solidFill>
                <a:latin typeface="montserrat"/>
                <a:ea typeface="Calibri" panose="020F0502020204030204" pitchFamily="34" charset="0"/>
                <a:cs typeface="Times New Roman" panose="02020603050405020304" pitchFamily="18" charset="0"/>
              </a:rPr>
              <a:t>How does your story relate to Peer Practice Guidelines/Peer Values?</a:t>
            </a:r>
          </a:p>
          <a:p>
            <a:pPr marL="0" indent="0">
              <a:lnSpc>
                <a:spcPct val="107000"/>
              </a:lnSpc>
              <a:spcAft>
                <a:spcPts val="1200"/>
              </a:spcAft>
              <a:buNone/>
            </a:pPr>
            <a:r>
              <a:rPr lang="en-US" sz="2800" dirty="0" smtClean="0">
                <a:solidFill>
                  <a:srgbClr val="0070C0"/>
                </a:solidFill>
                <a:latin typeface="montserrat"/>
                <a:ea typeface="Calibri" panose="020F0502020204030204" pitchFamily="34" charset="0"/>
                <a:cs typeface="Times New Roman" panose="02020603050405020304" pitchFamily="18" charset="0"/>
              </a:rPr>
              <a:t>Does it align with Peer Values?</a:t>
            </a:r>
          </a:p>
          <a:p>
            <a:pPr marL="0" indent="0">
              <a:lnSpc>
                <a:spcPct val="107000"/>
              </a:lnSpc>
              <a:spcAft>
                <a:spcPts val="1200"/>
              </a:spcAft>
              <a:buNone/>
            </a:pPr>
            <a:r>
              <a:rPr lang="en-US" sz="2800" dirty="0" smtClean="0">
                <a:solidFill>
                  <a:srgbClr val="0070C0"/>
                </a:solidFill>
                <a:latin typeface="montserrat"/>
                <a:ea typeface="Calibri" panose="020F0502020204030204" pitchFamily="34" charset="0"/>
                <a:cs typeface="Times New Roman" panose="02020603050405020304" pitchFamily="18" charset="0"/>
              </a:rPr>
              <a:t>If not, how so?</a:t>
            </a:r>
            <a:endParaRPr lang="en-US" sz="28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34710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 </a:t>
            </a:r>
            <a:endParaRPr lang="en-US" dirty="0"/>
          </a:p>
        </p:txBody>
      </p:sp>
      <p:graphicFrame>
        <p:nvGraphicFramePr>
          <p:cNvPr id="6" name="Content Placeholder 5" descr="Basic Chevron Process" title="SmartArt"/>
          <p:cNvGraphicFramePr>
            <a:graphicFrameLocks noGrp="1"/>
          </p:cNvGraphicFramePr>
          <p:nvPr>
            <p:ph idx="1"/>
            <p:extLst/>
          </p:nvPr>
        </p:nvGraphicFramePr>
        <p:xfrm>
          <a:off x="513159" y="965200"/>
          <a:ext cx="7869237"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97365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DC86552-CA60-4C89-A565-3BD542C11D6F}"/>
              </a:ext>
            </a:extLst>
          </p:cNvPr>
          <p:cNvSpPr>
            <a:spLocks noGrp="1"/>
          </p:cNvSpPr>
          <p:nvPr>
            <p:ph type="title"/>
          </p:nvPr>
        </p:nvSpPr>
        <p:spPr/>
        <p:txBody>
          <a:bodyPr/>
          <a:lstStyle/>
          <a:p>
            <a:r>
              <a:rPr lang="en-US" dirty="0" smtClean="0"/>
              <a:t>Compassion Fatigue</a:t>
            </a:r>
            <a:endParaRPr lang="en-US" dirty="0"/>
          </a:p>
        </p:txBody>
      </p:sp>
      <p:sp>
        <p:nvSpPr>
          <p:cNvPr id="5" name="Content Placeholder 4">
            <a:extLst>
              <a:ext uri="{FF2B5EF4-FFF2-40B4-BE49-F238E27FC236}">
                <a16:creationId xmlns:a16="http://schemas.microsoft.com/office/drawing/2014/main" xmlns="" id="{7D5939ED-6F51-4CDB-BAE5-68D46841EF16}"/>
              </a:ext>
            </a:extLst>
          </p:cNvPr>
          <p:cNvSpPr>
            <a:spLocks noGrp="1"/>
          </p:cNvSpPr>
          <p:nvPr>
            <p:ph idx="1"/>
          </p:nvPr>
        </p:nvSpPr>
        <p:spPr/>
        <p:txBody>
          <a:bodyPr/>
          <a:lstStyle/>
          <a:p>
            <a:pPr marL="0" indent="0">
              <a:buNone/>
            </a:pPr>
            <a:r>
              <a:rPr lang="en-US" sz="1400" b="1" dirty="0" smtClean="0"/>
              <a:t>“We </a:t>
            </a:r>
            <a:r>
              <a:rPr lang="en-US" sz="1400" b="1" dirty="0"/>
              <a:t>have not been directly exposed to the trauma scene, but we hear the story told with such intensity, or we hear similar stories so often, or we have the gift and curse of extreme empathy and we suffer. We feel the feelings of our clients. We experience their fears. We dream their dreams. Eventually, we lose a certain spark of optimism, humor and hope. We tire. We aren’t sick, but we aren’t ourselves.”</a:t>
            </a:r>
            <a:br>
              <a:rPr lang="en-US" sz="1400" b="1" dirty="0"/>
            </a:br>
            <a:r>
              <a:rPr lang="en-US" sz="1400" b="1" dirty="0"/>
              <a:t>– C. </a:t>
            </a:r>
            <a:r>
              <a:rPr lang="en-US" sz="1400" b="1" dirty="0" err="1"/>
              <a:t>Figley</a:t>
            </a:r>
            <a:r>
              <a:rPr lang="en-US" sz="1400" b="1" dirty="0"/>
              <a:t>, 1995</a:t>
            </a:r>
            <a:endParaRPr lang="en-US" sz="1400" dirty="0"/>
          </a:p>
          <a:p>
            <a:pPr marL="0" indent="0">
              <a:buNone/>
            </a:pPr>
            <a:endParaRPr lang="en-US" sz="1400" dirty="0"/>
          </a:p>
        </p:txBody>
      </p:sp>
    </p:spTree>
    <p:extLst>
      <p:ext uri="{BB962C8B-B14F-4D97-AF65-F5344CB8AC3E}">
        <p14:creationId xmlns:p14="http://schemas.microsoft.com/office/powerpoint/2010/main" val="8554510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219200"/>
            <a:ext cx="6964471" cy="5029200"/>
          </a:xfrm>
        </p:spPr>
        <p:txBody>
          <a:bodyPr/>
          <a:lstStyle/>
          <a:p>
            <a:pPr marL="0" marR="0">
              <a:lnSpc>
                <a:spcPct val="107000"/>
              </a:lnSpc>
              <a:spcBef>
                <a:spcPts val="1200"/>
              </a:spcBef>
              <a:spcAft>
                <a:spcPts val="1200"/>
              </a:spcAft>
            </a:pPr>
            <a:r>
              <a:rPr lang="en-US" sz="2800" dirty="0" smtClean="0">
                <a:solidFill>
                  <a:srgbClr val="333333"/>
                </a:solidFill>
                <a:latin typeface="montserrat"/>
                <a:ea typeface="Times New Roman" panose="02020603050405020304" pitchFamily="18" charset="0"/>
                <a:cs typeface="Times New Roman" panose="02020603050405020304" pitchFamily="18" charset="0"/>
              </a:rPr>
              <a:t/>
            </a:r>
            <a:br>
              <a:rPr lang="en-US" sz="2800" dirty="0" smtClean="0">
                <a:solidFill>
                  <a:srgbClr val="333333"/>
                </a:solidFill>
                <a:latin typeface="montserrat"/>
                <a:ea typeface="Times New Roman" panose="02020603050405020304" pitchFamily="18" charset="0"/>
                <a:cs typeface="Times New Roman" panose="02020603050405020304" pitchFamily="18" charset="0"/>
              </a:rPr>
            </a:br>
            <a:r>
              <a:rPr lang="en-US" sz="2800" dirty="0">
                <a:solidFill>
                  <a:srgbClr val="333333"/>
                </a:solidFill>
                <a:latin typeface="montserrat"/>
                <a:ea typeface="Times New Roman" panose="02020603050405020304" pitchFamily="18" charset="0"/>
                <a:cs typeface="Times New Roman" panose="02020603050405020304" pitchFamily="18" charset="0"/>
              </a:rPr>
              <a:t/>
            </a:r>
            <a:br>
              <a:rPr lang="en-US" sz="2800" dirty="0">
                <a:solidFill>
                  <a:srgbClr val="333333"/>
                </a:solidFill>
                <a:latin typeface="montserrat"/>
                <a:ea typeface="Times New Roman" panose="02020603050405020304" pitchFamily="18" charset="0"/>
                <a:cs typeface="Times New Roman" panose="02020603050405020304" pitchFamily="18" charset="0"/>
              </a:rPr>
            </a:br>
            <a:r>
              <a:rPr lang="en-US" sz="2800" dirty="0" smtClean="0">
                <a:solidFill>
                  <a:srgbClr val="333333"/>
                </a:solidFill>
                <a:latin typeface="montserrat"/>
                <a:ea typeface="Times New Roman" panose="02020603050405020304" pitchFamily="18" charset="0"/>
                <a:cs typeface="Times New Roman" panose="02020603050405020304" pitchFamily="18" charset="0"/>
              </a:rPr>
              <a:t>The Dynamics of Burnout</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p:cNvSpPr>
            <a:spLocks noGrp="1"/>
          </p:cNvSpPr>
          <p:nvPr>
            <p:ph type="subTitle" idx="1"/>
          </p:nvPr>
        </p:nvSpPr>
        <p:spPr>
          <a:xfrm>
            <a:off x="0" y="2362200"/>
            <a:ext cx="5029200" cy="1295396"/>
          </a:xfrm>
        </p:spPr>
        <p:txBody>
          <a:bodyPr/>
          <a:lstStyle/>
          <a:p>
            <a:r>
              <a:rPr lang="en-US" sz="1400" b="0" dirty="0">
                <a:solidFill>
                  <a:srgbClr val="002060"/>
                </a:solidFill>
              </a:rPr>
              <a:t>According to the current WHO classification, burnout can arise from </a:t>
            </a:r>
            <a:r>
              <a:rPr lang="en-US" sz="1400" dirty="0">
                <a:solidFill>
                  <a:srgbClr val="002060"/>
                </a:solidFill>
              </a:rPr>
              <a:t>unsuccessful management </a:t>
            </a:r>
            <a:r>
              <a:rPr lang="en-US" sz="1400" b="0" dirty="0">
                <a:solidFill>
                  <a:srgbClr val="002060"/>
                </a:solidFill>
              </a:rPr>
              <a:t>of chronic work-related stress, resulting in an occupational syndrome </a:t>
            </a:r>
            <a:r>
              <a:rPr lang="en-US" sz="1400" b="0" dirty="0" smtClean="0">
                <a:solidFill>
                  <a:srgbClr val="002060"/>
                </a:solidFill>
              </a:rPr>
              <a:t>characterized </a:t>
            </a:r>
            <a:r>
              <a:rPr lang="en-US" sz="1400" b="0" dirty="0">
                <a:solidFill>
                  <a:srgbClr val="002060"/>
                </a:solidFill>
              </a:rPr>
              <a:t>such symptoms as "feelings of energy depletion or exhaustion; increased mental distance from one’s job, or </a:t>
            </a:r>
            <a:r>
              <a:rPr lang="en-US" sz="1400" dirty="0">
                <a:solidFill>
                  <a:srgbClr val="002060"/>
                </a:solidFill>
              </a:rPr>
              <a:t>feelings of negativism or cynicism related to one's job</a:t>
            </a:r>
            <a:r>
              <a:rPr lang="en-US" sz="1400" b="0" dirty="0">
                <a:solidFill>
                  <a:srgbClr val="002060"/>
                </a:solidFill>
              </a:rPr>
              <a:t>; and reduced professional efficacy</a:t>
            </a:r>
            <a:r>
              <a:rPr lang="en-US" sz="1400" b="0" dirty="0" smtClean="0">
                <a:solidFill>
                  <a:srgbClr val="002060"/>
                </a:solidFill>
              </a:rPr>
              <a:t>.“</a:t>
            </a:r>
          </a:p>
          <a:p>
            <a:endParaRPr lang="en-US" sz="1400" b="0" dirty="0">
              <a:solidFill>
                <a:srgbClr val="002060"/>
              </a:solidFill>
            </a:endParaRPr>
          </a:p>
          <a:p>
            <a:r>
              <a:rPr lang="en-US" sz="1400" b="0" dirty="0" smtClean="0">
                <a:solidFill>
                  <a:srgbClr val="002060"/>
                </a:solidFill>
              </a:rPr>
              <a:t>DSM V has burnout under problems associated with employment/unemployment related to </a:t>
            </a:r>
            <a:r>
              <a:rPr lang="en-US" sz="1400" dirty="0" smtClean="0">
                <a:solidFill>
                  <a:srgbClr val="002060"/>
                </a:solidFill>
              </a:rPr>
              <a:t>life-management difficulty </a:t>
            </a:r>
            <a:r>
              <a:rPr lang="en-US" sz="1400" b="0" dirty="0" smtClean="0">
                <a:solidFill>
                  <a:srgbClr val="002060"/>
                </a:solidFill>
              </a:rPr>
              <a:t>on factors influencing health status but is not considered a disease or medical condition.</a:t>
            </a:r>
          </a:p>
          <a:p>
            <a:endParaRPr lang="en-US" sz="1400" b="0" dirty="0">
              <a:solidFill>
                <a:srgbClr val="002060"/>
              </a:solidFill>
            </a:endParaRPr>
          </a:p>
          <a:p>
            <a:r>
              <a:rPr lang="en-US" sz="1400" b="0" dirty="0" smtClean="0">
                <a:solidFill>
                  <a:srgbClr val="002060"/>
                </a:solidFill>
              </a:rPr>
              <a:t>According to these definitions do you believe burnout is the result of a person’s own inabilities to manage work-related stress? What if we have little influence on external conditions bestowed upon us?</a:t>
            </a:r>
            <a:endParaRPr lang="en-US" sz="1400" b="1" dirty="0">
              <a:solidFill>
                <a:srgbClr val="002060"/>
              </a:solidFill>
            </a:endParaRPr>
          </a:p>
        </p:txBody>
      </p:sp>
    </p:spTree>
    <p:extLst>
      <p:ext uri="{BB962C8B-B14F-4D97-AF65-F5344CB8AC3E}">
        <p14:creationId xmlns:p14="http://schemas.microsoft.com/office/powerpoint/2010/main" val="27766135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45">
      <a:dk1>
        <a:sysClr val="windowText" lastClr="000000"/>
      </a:dk1>
      <a:lt1>
        <a:sysClr val="window" lastClr="FFFFFF"/>
      </a:lt1>
      <a:dk2>
        <a:srgbClr val="0F633D"/>
      </a:dk2>
      <a:lt2>
        <a:srgbClr val="F4F3ED"/>
      </a:lt2>
      <a:accent1>
        <a:srgbClr val="2D7C5A"/>
      </a:accent1>
      <a:accent2>
        <a:srgbClr val="E0C749"/>
      </a:accent2>
      <a:accent3>
        <a:srgbClr val="C2A22E"/>
      </a:accent3>
      <a:accent4>
        <a:srgbClr val="6BB290"/>
      </a:accent4>
      <a:accent5>
        <a:srgbClr val="AFDCC9"/>
      </a:accent5>
      <a:accent6>
        <a:srgbClr val="2D7C5A"/>
      </a:accent6>
      <a:hlink>
        <a:srgbClr val="C2A22E"/>
      </a:hlink>
      <a:folHlink>
        <a:srgbClr val="C2A22E"/>
      </a:folHlink>
    </a:clrScheme>
    <a:fontScheme name="Custom 14">
      <a:majorFont>
        <a:latin typeface="Century Gothic"/>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M02810024 - Botany design slides - NEW.potx" id="{CDFB4076-E3FE-4570-A866-0E1887ADC605}" vid="{DA8B6290-EE3C-4116-A067-415C8169B265}"/>
    </a:ext>
  </a:extLst>
</a:theme>
</file>

<file path=ppt/theme/theme2.xml><?xml version="1.0" encoding="utf-8"?>
<a:theme xmlns:a="http://schemas.openxmlformats.org/drawingml/2006/main" name="Serenity 16x9">
  <a:themeElements>
    <a:clrScheme name="Serenity_16x9">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a:defPPr>
      </a:lstStyle>
    </a:txDef>
  </a:objectDefaults>
  <a:extraClrSchemeLst/>
  <a:extLst>
    <a:ext uri="{05A4C25C-085E-4340-85A3-A5531E510DB2}">
      <thm15:themeFamily xmlns:thm15="http://schemas.microsoft.com/office/thememl/2012/main" name="TF02801109.potx" id="{B47C65E8-9F73-4C4F-A3C2-84725F71438E}" vid="{CFC30A9F-F7E5-41F4-B6B7-D2E5B79E3BFB}"/>
    </a:ext>
  </a:extLst>
</a:theme>
</file>

<file path=ppt/theme/theme3.xml><?xml version="1.0" encoding="utf-8"?>
<a:theme xmlns:a="http://schemas.openxmlformats.org/drawingml/2006/main" name="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Timeline05_16x9.potx" id="{B30C3518-0992-4448-A9C8-E73597473DF4}" vid="{E7964834-7761-480D-85B7-622BE0471A8D}"/>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4910</TotalTime>
  <Words>883</Words>
  <Application>Microsoft Office PowerPoint</Application>
  <PresentationFormat>On-screen Show (4:3)</PresentationFormat>
  <Paragraphs>72</Paragraphs>
  <Slides>11</Slides>
  <Notes>2</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11</vt:i4>
      </vt:variant>
    </vt:vector>
  </HeadingPairs>
  <TitlesOfParts>
    <vt:vector size="25" baseType="lpstr">
      <vt:lpstr>Adobe Devanagari</vt:lpstr>
      <vt:lpstr>Arial</vt:lpstr>
      <vt:lpstr>Calibri</vt:lpstr>
      <vt:lpstr>Century Gothic</vt:lpstr>
      <vt:lpstr>Euphemia</vt:lpstr>
      <vt:lpstr>montserrat</vt:lpstr>
      <vt:lpstr>Times New Roman</vt:lpstr>
      <vt:lpstr>Verdana</vt:lpstr>
      <vt:lpstr>Verdana</vt:lpstr>
      <vt:lpstr>Wingdings 3</vt:lpstr>
      <vt:lpstr>Office Theme</vt:lpstr>
      <vt:lpstr>Serenity 16x9</vt:lpstr>
      <vt:lpstr>Presentation Template</vt:lpstr>
      <vt:lpstr>Slice</vt:lpstr>
      <vt:lpstr>Supervisor Safeguard on Moral Injury for Peers</vt:lpstr>
      <vt:lpstr>Moral Dilemma and Consequently Moral Injury</vt:lpstr>
      <vt:lpstr>Model of Moral Injury</vt:lpstr>
      <vt:lpstr>Supervisor’s Point of View</vt:lpstr>
      <vt:lpstr> International Association for Peer Supporters (INAPS) National Practice Guidelines for Peer Supporters:  </vt:lpstr>
      <vt:lpstr>Share Your Story</vt:lpstr>
      <vt:lpstr> </vt:lpstr>
      <vt:lpstr>Compassion Fatigue</vt:lpstr>
      <vt:lpstr>  The Dynamics of Burnout</vt:lpstr>
      <vt:lpstr>                   So now what? How do we manage constant and repeated Moral Injury without it becoming Compassion Fatigue or Burnout?</vt:lpstr>
      <vt:lpstr>References and Resources</vt:lpstr>
    </vt:vector>
  </TitlesOfParts>
  <Company>UA College of Medicine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Compassion Fatigue</dc:title>
  <dc:creator>Stephanie Tellez</dc:creator>
  <cp:lastModifiedBy>Libby Hartigan</cp:lastModifiedBy>
  <cp:revision>80</cp:revision>
  <cp:lastPrinted>2019-10-16T19:17:00Z</cp:lastPrinted>
  <dcterms:created xsi:type="dcterms:W3CDTF">2019-07-29T16:17:10Z</dcterms:created>
  <dcterms:modified xsi:type="dcterms:W3CDTF">2020-03-30T20:45:50Z</dcterms:modified>
</cp:coreProperties>
</file>