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5" r:id="rId1"/>
  </p:sldMasterIdLst>
  <p:notesMasterIdLst>
    <p:notesMasterId r:id="rId25"/>
  </p:notesMasterIdLst>
  <p:sldIdLst>
    <p:sldId id="256" r:id="rId2"/>
    <p:sldId id="257" r:id="rId3"/>
    <p:sldId id="300" r:id="rId4"/>
    <p:sldId id="290" r:id="rId5"/>
    <p:sldId id="312" r:id="rId6"/>
    <p:sldId id="293" r:id="rId7"/>
    <p:sldId id="315" r:id="rId8"/>
    <p:sldId id="294" r:id="rId9"/>
    <p:sldId id="296" r:id="rId10"/>
    <p:sldId id="298" r:id="rId11"/>
    <p:sldId id="299" r:id="rId12"/>
    <p:sldId id="325" r:id="rId13"/>
    <p:sldId id="319" r:id="rId14"/>
    <p:sldId id="337" r:id="rId15"/>
    <p:sldId id="326" r:id="rId16"/>
    <p:sldId id="301" r:id="rId17"/>
    <p:sldId id="302" r:id="rId18"/>
    <p:sldId id="258" r:id="rId19"/>
    <p:sldId id="330" r:id="rId20"/>
    <p:sldId id="332" r:id="rId21"/>
    <p:sldId id="266" r:id="rId22"/>
    <p:sldId id="334" r:id="rId23"/>
    <p:sldId id="263" r:id="rId24"/>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1D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86188" autoAdjust="0"/>
  </p:normalViewPr>
  <p:slideViewPr>
    <p:cSldViewPr>
      <p:cViewPr varScale="1">
        <p:scale>
          <a:sx n="100" d="100"/>
          <a:sy n="100" d="100"/>
        </p:scale>
        <p:origin x="1770" y="90"/>
      </p:cViewPr>
      <p:guideLst>
        <p:guide orient="horz" pos="2160"/>
        <p:guide pos="2880"/>
      </p:guideLst>
    </p:cSldViewPr>
  </p:slideViewPr>
  <p:notesTextViewPr>
    <p:cViewPr>
      <p:scale>
        <a:sx n="1" d="1"/>
        <a:sy n="1" d="1"/>
      </p:scale>
      <p:origin x="0" y="0"/>
    </p:cViewPr>
  </p:notesTextViewPr>
  <p:sorterViewPr>
    <p:cViewPr>
      <p:scale>
        <a:sx n="100" d="100"/>
        <a:sy n="100" d="100"/>
      </p:scale>
      <p:origin x="0" y="84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AC21DB-D8D0-4695-9ED9-486E75351342}"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F0DAA989-8768-46B3-9562-A46B333240E8}">
      <dgm:prSet/>
      <dgm:spPr/>
      <dgm:t>
        <a:bodyPr/>
        <a:lstStyle/>
        <a:p>
          <a:r>
            <a:rPr lang="en-US" dirty="0"/>
            <a:t>Understand</a:t>
          </a:r>
        </a:p>
      </dgm:t>
    </dgm:pt>
    <dgm:pt modelId="{59B73CBA-E1A0-4080-A81A-E0BCEA4EDCAC}" type="parTrans" cxnId="{EF124578-4E95-4E6E-A54B-6A104C729F2A}">
      <dgm:prSet/>
      <dgm:spPr/>
      <dgm:t>
        <a:bodyPr/>
        <a:lstStyle/>
        <a:p>
          <a:endParaRPr lang="en-US"/>
        </a:p>
      </dgm:t>
    </dgm:pt>
    <dgm:pt modelId="{3A70C3DD-C14A-4091-9067-A41EC5E82789}" type="sibTrans" cxnId="{EF124578-4E95-4E6E-A54B-6A104C729F2A}">
      <dgm:prSet/>
      <dgm:spPr/>
      <dgm:t>
        <a:bodyPr/>
        <a:lstStyle/>
        <a:p>
          <a:endParaRPr lang="en-US"/>
        </a:p>
      </dgm:t>
    </dgm:pt>
    <dgm:pt modelId="{41C3DC8E-3D9C-4261-A147-E4C65BADEE1D}">
      <dgm:prSet/>
      <dgm:spPr/>
      <dgm:t>
        <a:bodyPr/>
        <a:lstStyle/>
        <a:p>
          <a:r>
            <a:rPr lang="en-US" dirty="0"/>
            <a:t>Understand how core competencies lead to effective supervision</a:t>
          </a:r>
        </a:p>
      </dgm:t>
    </dgm:pt>
    <dgm:pt modelId="{A33C6870-0BC0-41D5-88AD-5D6C83544B2B}" type="parTrans" cxnId="{3C1BA913-DF99-4484-A1D2-471413E53675}">
      <dgm:prSet/>
      <dgm:spPr/>
      <dgm:t>
        <a:bodyPr/>
        <a:lstStyle/>
        <a:p>
          <a:endParaRPr lang="en-US"/>
        </a:p>
      </dgm:t>
    </dgm:pt>
    <dgm:pt modelId="{6878E30C-9EC5-40C5-AE00-2E05F7BE45DF}" type="sibTrans" cxnId="{3C1BA913-DF99-4484-A1D2-471413E53675}">
      <dgm:prSet/>
      <dgm:spPr/>
      <dgm:t>
        <a:bodyPr/>
        <a:lstStyle/>
        <a:p>
          <a:endParaRPr lang="en-US"/>
        </a:p>
      </dgm:t>
    </dgm:pt>
    <dgm:pt modelId="{E1F49E59-51DF-438C-AEA6-4E5138647B7A}">
      <dgm:prSet/>
      <dgm:spPr/>
      <dgm:t>
        <a:bodyPr/>
        <a:lstStyle/>
        <a:p>
          <a:r>
            <a:rPr lang="en-US" dirty="0"/>
            <a:t>Identify</a:t>
          </a:r>
        </a:p>
      </dgm:t>
    </dgm:pt>
    <dgm:pt modelId="{EBEAB0DE-DB9E-4CC1-8450-2DF3B4067D73}" type="parTrans" cxnId="{B5404F0E-22AA-4636-81D8-72F79F474F28}">
      <dgm:prSet/>
      <dgm:spPr/>
      <dgm:t>
        <a:bodyPr/>
        <a:lstStyle/>
        <a:p>
          <a:endParaRPr lang="en-US"/>
        </a:p>
      </dgm:t>
    </dgm:pt>
    <dgm:pt modelId="{58834775-AA91-41EA-B70B-0D268C454CF7}" type="sibTrans" cxnId="{B5404F0E-22AA-4636-81D8-72F79F474F28}">
      <dgm:prSet/>
      <dgm:spPr/>
      <dgm:t>
        <a:bodyPr/>
        <a:lstStyle/>
        <a:p>
          <a:endParaRPr lang="en-US"/>
        </a:p>
      </dgm:t>
    </dgm:pt>
    <dgm:pt modelId="{2C277553-1E68-4CCE-BE62-0825794C1569}">
      <dgm:prSet/>
      <dgm:spPr/>
      <dgm:t>
        <a:bodyPr/>
        <a:lstStyle/>
        <a:p>
          <a:r>
            <a:rPr lang="en-US" dirty="0"/>
            <a:t>Identify supervision types and reflect on current practices</a:t>
          </a:r>
        </a:p>
      </dgm:t>
    </dgm:pt>
    <dgm:pt modelId="{6E8582E8-CFD1-4926-ADBD-84C47F6DE0F5}" type="parTrans" cxnId="{B989C9C9-0D7F-425E-A31B-E153B16E8EC6}">
      <dgm:prSet/>
      <dgm:spPr/>
      <dgm:t>
        <a:bodyPr/>
        <a:lstStyle/>
        <a:p>
          <a:endParaRPr lang="en-US"/>
        </a:p>
      </dgm:t>
    </dgm:pt>
    <dgm:pt modelId="{6242A8A0-792E-4A34-B5A0-3BA57E1E74E5}" type="sibTrans" cxnId="{B989C9C9-0D7F-425E-A31B-E153B16E8EC6}">
      <dgm:prSet/>
      <dgm:spPr/>
      <dgm:t>
        <a:bodyPr/>
        <a:lstStyle/>
        <a:p>
          <a:endParaRPr lang="en-US"/>
        </a:p>
      </dgm:t>
    </dgm:pt>
    <dgm:pt modelId="{05BD3B3B-7F92-40E3-B7D7-AF865AC7D126}">
      <dgm:prSet/>
      <dgm:spPr/>
      <dgm:t>
        <a:bodyPr/>
        <a:lstStyle/>
        <a:p>
          <a:r>
            <a:rPr lang="en-US"/>
            <a:t>Discuss</a:t>
          </a:r>
        </a:p>
      </dgm:t>
    </dgm:pt>
    <dgm:pt modelId="{203BE1A4-8F52-4E6B-A6A4-F8CF8D260334}" type="parTrans" cxnId="{FF370434-59D7-4142-BB4A-498FA50BE524}">
      <dgm:prSet/>
      <dgm:spPr/>
      <dgm:t>
        <a:bodyPr/>
        <a:lstStyle/>
        <a:p>
          <a:endParaRPr lang="en-US"/>
        </a:p>
      </dgm:t>
    </dgm:pt>
    <dgm:pt modelId="{D15AA736-0F16-41D8-9FFB-20296E59EEDF}" type="sibTrans" cxnId="{FF370434-59D7-4142-BB4A-498FA50BE524}">
      <dgm:prSet/>
      <dgm:spPr/>
      <dgm:t>
        <a:bodyPr/>
        <a:lstStyle/>
        <a:p>
          <a:endParaRPr lang="en-US"/>
        </a:p>
      </dgm:t>
    </dgm:pt>
    <dgm:pt modelId="{A1A93409-F83E-4A8A-A23D-0A8CB21DCD6D}">
      <dgm:prSet/>
      <dgm:spPr/>
      <dgm:t>
        <a:bodyPr/>
        <a:lstStyle/>
        <a:p>
          <a:r>
            <a:rPr lang="en-US" dirty="0"/>
            <a:t>Discuss  the Family Support Specialist Competency Assessment</a:t>
          </a:r>
        </a:p>
      </dgm:t>
    </dgm:pt>
    <dgm:pt modelId="{2B222EBC-AF44-495B-A6D5-E9BBFDA993C6}" type="parTrans" cxnId="{14351D45-6164-49B2-92BC-85A91D1B6C32}">
      <dgm:prSet/>
      <dgm:spPr/>
      <dgm:t>
        <a:bodyPr/>
        <a:lstStyle/>
        <a:p>
          <a:endParaRPr lang="en-US"/>
        </a:p>
      </dgm:t>
    </dgm:pt>
    <dgm:pt modelId="{CABD1C50-CE2D-4E33-8CEF-2B0B4E5C135D}" type="sibTrans" cxnId="{14351D45-6164-49B2-92BC-85A91D1B6C32}">
      <dgm:prSet/>
      <dgm:spPr/>
      <dgm:t>
        <a:bodyPr/>
        <a:lstStyle/>
        <a:p>
          <a:endParaRPr lang="en-US"/>
        </a:p>
      </dgm:t>
    </dgm:pt>
    <dgm:pt modelId="{64B083D9-EAB5-4745-BADA-74525EA28DCB}">
      <dgm:prSet/>
      <dgm:spPr/>
      <dgm:t>
        <a:bodyPr/>
        <a:lstStyle/>
        <a:p>
          <a:r>
            <a:rPr lang="en-US"/>
            <a:t>Explore</a:t>
          </a:r>
        </a:p>
      </dgm:t>
    </dgm:pt>
    <dgm:pt modelId="{A79A8664-D809-45DA-99AF-F9C8148FA75D}" type="parTrans" cxnId="{270961A8-5ADF-4D6A-90E7-455A3D4DA0F2}">
      <dgm:prSet/>
      <dgm:spPr/>
      <dgm:t>
        <a:bodyPr/>
        <a:lstStyle/>
        <a:p>
          <a:endParaRPr lang="en-US"/>
        </a:p>
      </dgm:t>
    </dgm:pt>
    <dgm:pt modelId="{719C8CA7-B320-416D-968D-FCB7062C2FD4}" type="sibTrans" cxnId="{270961A8-5ADF-4D6A-90E7-455A3D4DA0F2}">
      <dgm:prSet/>
      <dgm:spPr/>
      <dgm:t>
        <a:bodyPr/>
        <a:lstStyle/>
        <a:p>
          <a:endParaRPr lang="en-US"/>
        </a:p>
      </dgm:t>
    </dgm:pt>
    <dgm:pt modelId="{7B19E2D6-2CCA-43E1-BAA8-44ABB38AE507}">
      <dgm:prSet/>
      <dgm:spPr/>
      <dgm:t>
        <a:bodyPr/>
        <a:lstStyle/>
        <a:p>
          <a:r>
            <a:rPr lang="en-US"/>
            <a:t>Explore a co-supervision model that aligns with the culture of peer support</a:t>
          </a:r>
        </a:p>
      </dgm:t>
    </dgm:pt>
    <dgm:pt modelId="{24AD1510-08DB-4E6B-B6A7-F9A7EB4D65DE}" type="parTrans" cxnId="{28A68A32-0799-44B5-AFD0-5656B4DE9734}">
      <dgm:prSet/>
      <dgm:spPr/>
      <dgm:t>
        <a:bodyPr/>
        <a:lstStyle/>
        <a:p>
          <a:endParaRPr lang="en-US"/>
        </a:p>
      </dgm:t>
    </dgm:pt>
    <dgm:pt modelId="{08CD80F5-D1D3-474A-87A4-0CE372EDECDF}" type="sibTrans" cxnId="{28A68A32-0799-44B5-AFD0-5656B4DE9734}">
      <dgm:prSet/>
      <dgm:spPr/>
      <dgm:t>
        <a:bodyPr/>
        <a:lstStyle/>
        <a:p>
          <a:endParaRPr lang="en-US"/>
        </a:p>
      </dgm:t>
    </dgm:pt>
    <dgm:pt modelId="{6225D010-9DB3-45B7-8C5F-0EB973573BC3}" type="pres">
      <dgm:prSet presAssocID="{DFAC21DB-D8D0-4695-9ED9-486E75351342}" presName="linearFlow" presStyleCnt="0">
        <dgm:presLayoutVars>
          <dgm:dir/>
          <dgm:animLvl val="lvl"/>
          <dgm:resizeHandles val="exact"/>
        </dgm:presLayoutVars>
      </dgm:prSet>
      <dgm:spPr/>
      <dgm:t>
        <a:bodyPr/>
        <a:lstStyle/>
        <a:p>
          <a:endParaRPr lang="en-US"/>
        </a:p>
      </dgm:t>
    </dgm:pt>
    <dgm:pt modelId="{815658B8-BD45-46B9-B11A-2C72A38A4363}" type="pres">
      <dgm:prSet presAssocID="{F0DAA989-8768-46B3-9562-A46B333240E8}" presName="composite" presStyleCnt="0"/>
      <dgm:spPr/>
    </dgm:pt>
    <dgm:pt modelId="{1B7AC050-71C9-4BF5-84F4-1B693B6B88F7}" type="pres">
      <dgm:prSet presAssocID="{F0DAA989-8768-46B3-9562-A46B333240E8}" presName="parentText" presStyleLbl="alignNode1" presStyleIdx="0" presStyleCnt="4">
        <dgm:presLayoutVars>
          <dgm:chMax val="1"/>
          <dgm:bulletEnabled val="1"/>
        </dgm:presLayoutVars>
      </dgm:prSet>
      <dgm:spPr/>
      <dgm:t>
        <a:bodyPr/>
        <a:lstStyle/>
        <a:p>
          <a:endParaRPr lang="en-US"/>
        </a:p>
      </dgm:t>
    </dgm:pt>
    <dgm:pt modelId="{459CFCEE-C2C0-41E8-B118-348CC5B9B9D1}" type="pres">
      <dgm:prSet presAssocID="{F0DAA989-8768-46B3-9562-A46B333240E8}" presName="descendantText" presStyleLbl="alignAcc1" presStyleIdx="0" presStyleCnt="4">
        <dgm:presLayoutVars>
          <dgm:bulletEnabled val="1"/>
        </dgm:presLayoutVars>
      </dgm:prSet>
      <dgm:spPr/>
      <dgm:t>
        <a:bodyPr/>
        <a:lstStyle/>
        <a:p>
          <a:endParaRPr lang="en-US"/>
        </a:p>
      </dgm:t>
    </dgm:pt>
    <dgm:pt modelId="{6330CCCC-EE45-4EB7-891A-DD6BC425C0C3}" type="pres">
      <dgm:prSet presAssocID="{3A70C3DD-C14A-4091-9067-A41EC5E82789}" presName="sp" presStyleCnt="0"/>
      <dgm:spPr/>
    </dgm:pt>
    <dgm:pt modelId="{C8682FA7-2A95-4C4B-A2A3-6E3EEEDA1114}" type="pres">
      <dgm:prSet presAssocID="{E1F49E59-51DF-438C-AEA6-4E5138647B7A}" presName="composite" presStyleCnt="0"/>
      <dgm:spPr/>
    </dgm:pt>
    <dgm:pt modelId="{74C5078C-2AD5-49DB-AEA7-4206C46F2C86}" type="pres">
      <dgm:prSet presAssocID="{E1F49E59-51DF-438C-AEA6-4E5138647B7A}" presName="parentText" presStyleLbl="alignNode1" presStyleIdx="1" presStyleCnt="4">
        <dgm:presLayoutVars>
          <dgm:chMax val="1"/>
          <dgm:bulletEnabled val="1"/>
        </dgm:presLayoutVars>
      </dgm:prSet>
      <dgm:spPr/>
      <dgm:t>
        <a:bodyPr/>
        <a:lstStyle/>
        <a:p>
          <a:endParaRPr lang="en-US"/>
        </a:p>
      </dgm:t>
    </dgm:pt>
    <dgm:pt modelId="{6DDAC5A9-8F48-410A-BE62-50FB3F24758A}" type="pres">
      <dgm:prSet presAssocID="{E1F49E59-51DF-438C-AEA6-4E5138647B7A}" presName="descendantText" presStyleLbl="alignAcc1" presStyleIdx="1" presStyleCnt="4">
        <dgm:presLayoutVars>
          <dgm:bulletEnabled val="1"/>
        </dgm:presLayoutVars>
      </dgm:prSet>
      <dgm:spPr/>
      <dgm:t>
        <a:bodyPr/>
        <a:lstStyle/>
        <a:p>
          <a:endParaRPr lang="en-US"/>
        </a:p>
      </dgm:t>
    </dgm:pt>
    <dgm:pt modelId="{EEBC7B16-8EA7-4138-935A-89FC1E283D66}" type="pres">
      <dgm:prSet presAssocID="{58834775-AA91-41EA-B70B-0D268C454CF7}" presName="sp" presStyleCnt="0"/>
      <dgm:spPr/>
    </dgm:pt>
    <dgm:pt modelId="{27B51DD6-B32E-48D3-908E-2407A58C64DD}" type="pres">
      <dgm:prSet presAssocID="{05BD3B3B-7F92-40E3-B7D7-AF865AC7D126}" presName="composite" presStyleCnt="0"/>
      <dgm:spPr/>
    </dgm:pt>
    <dgm:pt modelId="{F338E59E-E20F-4EC6-9D34-EBAA40AD0622}" type="pres">
      <dgm:prSet presAssocID="{05BD3B3B-7F92-40E3-B7D7-AF865AC7D126}" presName="parentText" presStyleLbl="alignNode1" presStyleIdx="2" presStyleCnt="4">
        <dgm:presLayoutVars>
          <dgm:chMax val="1"/>
          <dgm:bulletEnabled val="1"/>
        </dgm:presLayoutVars>
      </dgm:prSet>
      <dgm:spPr/>
      <dgm:t>
        <a:bodyPr/>
        <a:lstStyle/>
        <a:p>
          <a:endParaRPr lang="en-US"/>
        </a:p>
      </dgm:t>
    </dgm:pt>
    <dgm:pt modelId="{39CB09D9-D88D-4882-BFE2-5CACBF3FB18A}" type="pres">
      <dgm:prSet presAssocID="{05BD3B3B-7F92-40E3-B7D7-AF865AC7D126}" presName="descendantText" presStyleLbl="alignAcc1" presStyleIdx="2" presStyleCnt="4">
        <dgm:presLayoutVars>
          <dgm:bulletEnabled val="1"/>
        </dgm:presLayoutVars>
      </dgm:prSet>
      <dgm:spPr/>
      <dgm:t>
        <a:bodyPr/>
        <a:lstStyle/>
        <a:p>
          <a:endParaRPr lang="en-US"/>
        </a:p>
      </dgm:t>
    </dgm:pt>
    <dgm:pt modelId="{55D8008F-91AD-42E2-BA39-7FAB497F3151}" type="pres">
      <dgm:prSet presAssocID="{D15AA736-0F16-41D8-9FFB-20296E59EEDF}" presName="sp" presStyleCnt="0"/>
      <dgm:spPr/>
    </dgm:pt>
    <dgm:pt modelId="{0FC5B16E-2C64-4414-B985-95681A7093F7}" type="pres">
      <dgm:prSet presAssocID="{64B083D9-EAB5-4745-BADA-74525EA28DCB}" presName="composite" presStyleCnt="0"/>
      <dgm:spPr/>
    </dgm:pt>
    <dgm:pt modelId="{820E21CB-5CCE-4AA3-9811-329918AD0247}" type="pres">
      <dgm:prSet presAssocID="{64B083D9-EAB5-4745-BADA-74525EA28DCB}" presName="parentText" presStyleLbl="alignNode1" presStyleIdx="3" presStyleCnt="4">
        <dgm:presLayoutVars>
          <dgm:chMax val="1"/>
          <dgm:bulletEnabled val="1"/>
        </dgm:presLayoutVars>
      </dgm:prSet>
      <dgm:spPr/>
      <dgm:t>
        <a:bodyPr/>
        <a:lstStyle/>
        <a:p>
          <a:endParaRPr lang="en-US"/>
        </a:p>
      </dgm:t>
    </dgm:pt>
    <dgm:pt modelId="{F61070BF-B228-4A6A-9436-A3241B60AB8A}" type="pres">
      <dgm:prSet presAssocID="{64B083D9-EAB5-4745-BADA-74525EA28DCB}" presName="descendantText" presStyleLbl="alignAcc1" presStyleIdx="3" presStyleCnt="4">
        <dgm:presLayoutVars>
          <dgm:bulletEnabled val="1"/>
        </dgm:presLayoutVars>
      </dgm:prSet>
      <dgm:spPr/>
      <dgm:t>
        <a:bodyPr/>
        <a:lstStyle/>
        <a:p>
          <a:endParaRPr lang="en-US"/>
        </a:p>
      </dgm:t>
    </dgm:pt>
  </dgm:ptLst>
  <dgm:cxnLst>
    <dgm:cxn modelId="{8F3FB8E8-2002-44D2-AEF8-595EEB6A28F8}" type="presOf" srcId="{F0DAA989-8768-46B3-9562-A46B333240E8}" destId="{1B7AC050-71C9-4BF5-84F4-1B693B6B88F7}" srcOrd="0" destOrd="0" presId="urn:microsoft.com/office/officeart/2005/8/layout/chevron2"/>
    <dgm:cxn modelId="{A7FAF815-8E4A-47FF-ACE3-CB5E787BE475}" type="presOf" srcId="{7B19E2D6-2CCA-43E1-BAA8-44ABB38AE507}" destId="{F61070BF-B228-4A6A-9436-A3241B60AB8A}" srcOrd="0" destOrd="0" presId="urn:microsoft.com/office/officeart/2005/8/layout/chevron2"/>
    <dgm:cxn modelId="{0EE6D2BA-7676-470B-AD3D-D8CE93142758}" type="presOf" srcId="{05BD3B3B-7F92-40E3-B7D7-AF865AC7D126}" destId="{F338E59E-E20F-4EC6-9D34-EBAA40AD0622}" srcOrd="0" destOrd="0" presId="urn:microsoft.com/office/officeart/2005/8/layout/chevron2"/>
    <dgm:cxn modelId="{14351D45-6164-49B2-92BC-85A91D1B6C32}" srcId="{05BD3B3B-7F92-40E3-B7D7-AF865AC7D126}" destId="{A1A93409-F83E-4A8A-A23D-0A8CB21DCD6D}" srcOrd="0" destOrd="0" parTransId="{2B222EBC-AF44-495B-A6D5-E9BBFDA993C6}" sibTransId="{CABD1C50-CE2D-4E33-8CEF-2B0B4E5C135D}"/>
    <dgm:cxn modelId="{1B277188-6052-4DD6-81C4-499278B847E5}" type="presOf" srcId="{2C277553-1E68-4CCE-BE62-0825794C1569}" destId="{6DDAC5A9-8F48-410A-BE62-50FB3F24758A}" srcOrd="0" destOrd="0" presId="urn:microsoft.com/office/officeart/2005/8/layout/chevron2"/>
    <dgm:cxn modelId="{B989C9C9-0D7F-425E-A31B-E153B16E8EC6}" srcId="{E1F49E59-51DF-438C-AEA6-4E5138647B7A}" destId="{2C277553-1E68-4CCE-BE62-0825794C1569}" srcOrd="0" destOrd="0" parTransId="{6E8582E8-CFD1-4926-ADBD-84C47F6DE0F5}" sibTransId="{6242A8A0-792E-4A34-B5A0-3BA57E1E74E5}"/>
    <dgm:cxn modelId="{FF370434-59D7-4142-BB4A-498FA50BE524}" srcId="{DFAC21DB-D8D0-4695-9ED9-486E75351342}" destId="{05BD3B3B-7F92-40E3-B7D7-AF865AC7D126}" srcOrd="2" destOrd="0" parTransId="{203BE1A4-8F52-4E6B-A6A4-F8CF8D260334}" sibTransId="{D15AA736-0F16-41D8-9FFB-20296E59EEDF}"/>
    <dgm:cxn modelId="{28A68A32-0799-44B5-AFD0-5656B4DE9734}" srcId="{64B083D9-EAB5-4745-BADA-74525EA28DCB}" destId="{7B19E2D6-2CCA-43E1-BAA8-44ABB38AE507}" srcOrd="0" destOrd="0" parTransId="{24AD1510-08DB-4E6B-B6A7-F9A7EB4D65DE}" sibTransId="{08CD80F5-D1D3-474A-87A4-0CE372EDECDF}"/>
    <dgm:cxn modelId="{EF124578-4E95-4E6E-A54B-6A104C729F2A}" srcId="{DFAC21DB-D8D0-4695-9ED9-486E75351342}" destId="{F0DAA989-8768-46B3-9562-A46B333240E8}" srcOrd="0" destOrd="0" parTransId="{59B73CBA-E1A0-4080-A81A-E0BCEA4EDCAC}" sibTransId="{3A70C3DD-C14A-4091-9067-A41EC5E82789}"/>
    <dgm:cxn modelId="{EA347933-4AAB-4555-8391-D72FF81B4FCB}" type="presOf" srcId="{E1F49E59-51DF-438C-AEA6-4E5138647B7A}" destId="{74C5078C-2AD5-49DB-AEA7-4206C46F2C86}" srcOrd="0" destOrd="0" presId="urn:microsoft.com/office/officeart/2005/8/layout/chevron2"/>
    <dgm:cxn modelId="{3C1BA913-DF99-4484-A1D2-471413E53675}" srcId="{F0DAA989-8768-46B3-9562-A46B333240E8}" destId="{41C3DC8E-3D9C-4261-A147-E4C65BADEE1D}" srcOrd="0" destOrd="0" parTransId="{A33C6870-0BC0-41D5-88AD-5D6C83544B2B}" sibTransId="{6878E30C-9EC5-40C5-AE00-2E05F7BE45DF}"/>
    <dgm:cxn modelId="{B5404F0E-22AA-4636-81D8-72F79F474F28}" srcId="{DFAC21DB-D8D0-4695-9ED9-486E75351342}" destId="{E1F49E59-51DF-438C-AEA6-4E5138647B7A}" srcOrd="1" destOrd="0" parTransId="{EBEAB0DE-DB9E-4CC1-8450-2DF3B4067D73}" sibTransId="{58834775-AA91-41EA-B70B-0D268C454CF7}"/>
    <dgm:cxn modelId="{CF615AC6-D681-4505-ACE5-D480E5E35801}" type="presOf" srcId="{A1A93409-F83E-4A8A-A23D-0A8CB21DCD6D}" destId="{39CB09D9-D88D-4882-BFE2-5CACBF3FB18A}" srcOrd="0" destOrd="0" presId="urn:microsoft.com/office/officeart/2005/8/layout/chevron2"/>
    <dgm:cxn modelId="{5DFA14A9-014D-4552-8E6E-F3FBFAD3FEA0}" type="presOf" srcId="{41C3DC8E-3D9C-4261-A147-E4C65BADEE1D}" destId="{459CFCEE-C2C0-41E8-B118-348CC5B9B9D1}" srcOrd="0" destOrd="0" presId="urn:microsoft.com/office/officeart/2005/8/layout/chevron2"/>
    <dgm:cxn modelId="{6D40000C-DE67-4F41-A531-E0B1327F21E0}" type="presOf" srcId="{64B083D9-EAB5-4745-BADA-74525EA28DCB}" destId="{820E21CB-5CCE-4AA3-9811-329918AD0247}" srcOrd="0" destOrd="0" presId="urn:microsoft.com/office/officeart/2005/8/layout/chevron2"/>
    <dgm:cxn modelId="{AB967812-CBA5-4213-8400-95FFF82AA924}" type="presOf" srcId="{DFAC21DB-D8D0-4695-9ED9-486E75351342}" destId="{6225D010-9DB3-45B7-8C5F-0EB973573BC3}" srcOrd="0" destOrd="0" presId="urn:microsoft.com/office/officeart/2005/8/layout/chevron2"/>
    <dgm:cxn modelId="{270961A8-5ADF-4D6A-90E7-455A3D4DA0F2}" srcId="{DFAC21DB-D8D0-4695-9ED9-486E75351342}" destId="{64B083D9-EAB5-4745-BADA-74525EA28DCB}" srcOrd="3" destOrd="0" parTransId="{A79A8664-D809-45DA-99AF-F9C8148FA75D}" sibTransId="{719C8CA7-B320-416D-968D-FCB7062C2FD4}"/>
    <dgm:cxn modelId="{37405A1B-B68F-496A-AF27-70BCE290A277}" type="presParOf" srcId="{6225D010-9DB3-45B7-8C5F-0EB973573BC3}" destId="{815658B8-BD45-46B9-B11A-2C72A38A4363}" srcOrd="0" destOrd="0" presId="urn:microsoft.com/office/officeart/2005/8/layout/chevron2"/>
    <dgm:cxn modelId="{124DC26F-B27D-467C-B474-026A8840219B}" type="presParOf" srcId="{815658B8-BD45-46B9-B11A-2C72A38A4363}" destId="{1B7AC050-71C9-4BF5-84F4-1B693B6B88F7}" srcOrd="0" destOrd="0" presId="urn:microsoft.com/office/officeart/2005/8/layout/chevron2"/>
    <dgm:cxn modelId="{96FEB466-D26C-4E71-A5C5-49D5D59A3878}" type="presParOf" srcId="{815658B8-BD45-46B9-B11A-2C72A38A4363}" destId="{459CFCEE-C2C0-41E8-B118-348CC5B9B9D1}" srcOrd="1" destOrd="0" presId="urn:microsoft.com/office/officeart/2005/8/layout/chevron2"/>
    <dgm:cxn modelId="{53BCBAFF-C0DB-435A-826D-B41521EE87C4}" type="presParOf" srcId="{6225D010-9DB3-45B7-8C5F-0EB973573BC3}" destId="{6330CCCC-EE45-4EB7-891A-DD6BC425C0C3}" srcOrd="1" destOrd="0" presId="urn:microsoft.com/office/officeart/2005/8/layout/chevron2"/>
    <dgm:cxn modelId="{44CA3BE1-9EB9-4BC1-9DCC-B71268B7BBDE}" type="presParOf" srcId="{6225D010-9DB3-45B7-8C5F-0EB973573BC3}" destId="{C8682FA7-2A95-4C4B-A2A3-6E3EEEDA1114}" srcOrd="2" destOrd="0" presId="urn:microsoft.com/office/officeart/2005/8/layout/chevron2"/>
    <dgm:cxn modelId="{A3C859FD-111A-41F1-B9BD-1FAF65E49826}" type="presParOf" srcId="{C8682FA7-2A95-4C4B-A2A3-6E3EEEDA1114}" destId="{74C5078C-2AD5-49DB-AEA7-4206C46F2C86}" srcOrd="0" destOrd="0" presId="urn:microsoft.com/office/officeart/2005/8/layout/chevron2"/>
    <dgm:cxn modelId="{C32BFE20-2D59-446F-B05E-AEC1007DA84B}" type="presParOf" srcId="{C8682FA7-2A95-4C4B-A2A3-6E3EEEDA1114}" destId="{6DDAC5A9-8F48-410A-BE62-50FB3F24758A}" srcOrd="1" destOrd="0" presId="urn:microsoft.com/office/officeart/2005/8/layout/chevron2"/>
    <dgm:cxn modelId="{662D5502-2BC6-4DA8-9468-0E435317E66B}" type="presParOf" srcId="{6225D010-9DB3-45B7-8C5F-0EB973573BC3}" destId="{EEBC7B16-8EA7-4138-935A-89FC1E283D66}" srcOrd="3" destOrd="0" presId="urn:microsoft.com/office/officeart/2005/8/layout/chevron2"/>
    <dgm:cxn modelId="{79EE3A49-1B53-4993-B783-FDA50F9CA56A}" type="presParOf" srcId="{6225D010-9DB3-45B7-8C5F-0EB973573BC3}" destId="{27B51DD6-B32E-48D3-908E-2407A58C64DD}" srcOrd="4" destOrd="0" presId="urn:microsoft.com/office/officeart/2005/8/layout/chevron2"/>
    <dgm:cxn modelId="{8733EF1C-EDB3-49F1-8928-98BF8B752B85}" type="presParOf" srcId="{27B51DD6-B32E-48D3-908E-2407A58C64DD}" destId="{F338E59E-E20F-4EC6-9D34-EBAA40AD0622}" srcOrd="0" destOrd="0" presId="urn:microsoft.com/office/officeart/2005/8/layout/chevron2"/>
    <dgm:cxn modelId="{904FE324-BB88-4601-8496-912F125F4A3D}" type="presParOf" srcId="{27B51DD6-B32E-48D3-908E-2407A58C64DD}" destId="{39CB09D9-D88D-4882-BFE2-5CACBF3FB18A}" srcOrd="1" destOrd="0" presId="urn:microsoft.com/office/officeart/2005/8/layout/chevron2"/>
    <dgm:cxn modelId="{B0FC691F-D7DF-4FFB-9E3F-0E6A4ADC9076}" type="presParOf" srcId="{6225D010-9DB3-45B7-8C5F-0EB973573BC3}" destId="{55D8008F-91AD-42E2-BA39-7FAB497F3151}" srcOrd="5" destOrd="0" presId="urn:microsoft.com/office/officeart/2005/8/layout/chevron2"/>
    <dgm:cxn modelId="{8E91A2C1-BABD-4204-9593-954F9EADFAD4}" type="presParOf" srcId="{6225D010-9DB3-45B7-8C5F-0EB973573BC3}" destId="{0FC5B16E-2C64-4414-B985-95681A7093F7}" srcOrd="6" destOrd="0" presId="urn:microsoft.com/office/officeart/2005/8/layout/chevron2"/>
    <dgm:cxn modelId="{303190FD-4386-4968-9190-8688C4D36F70}" type="presParOf" srcId="{0FC5B16E-2C64-4414-B985-95681A7093F7}" destId="{820E21CB-5CCE-4AA3-9811-329918AD0247}" srcOrd="0" destOrd="0" presId="urn:microsoft.com/office/officeart/2005/8/layout/chevron2"/>
    <dgm:cxn modelId="{D93A69CA-1CD4-4211-9B9D-23A58A6180D2}" type="presParOf" srcId="{0FC5B16E-2C64-4414-B985-95681A7093F7}" destId="{F61070BF-B228-4A6A-9436-A3241B60AB8A}"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482667-AFC8-4BAF-B824-1CFC12B6A16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8AD9DBF1-2D41-4700-B0D5-83041C82D1C5}">
      <dgm:prSet/>
      <dgm:spPr/>
      <dgm:t>
        <a:bodyPr/>
        <a:lstStyle/>
        <a:p>
          <a:r>
            <a:rPr lang="en-US"/>
            <a:t>What is the frequency?</a:t>
          </a:r>
        </a:p>
      </dgm:t>
    </dgm:pt>
    <dgm:pt modelId="{8CCE1AB6-5252-4568-A266-3B14E1E85EB3}" type="parTrans" cxnId="{7F1D00C4-18A0-4430-B961-2E7BD67BB17B}">
      <dgm:prSet/>
      <dgm:spPr/>
      <dgm:t>
        <a:bodyPr/>
        <a:lstStyle/>
        <a:p>
          <a:endParaRPr lang="en-US"/>
        </a:p>
      </dgm:t>
    </dgm:pt>
    <dgm:pt modelId="{822CD1A7-2DCD-488B-833C-9A54C2AFCF33}" type="sibTrans" cxnId="{7F1D00C4-18A0-4430-B961-2E7BD67BB17B}">
      <dgm:prSet/>
      <dgm:spPr/>
      <dgm:t>
        <a:bodyPr/>
        <a:lstStyle/>
        <a:p>
          <a:endParaRPr lang="en-US"/>
        </a:p>
      </dgm:t>
    </dgm:pt>
    <dgm:pt modelId="{4C85427A-8417-4218-8506-90C882A05D57}">
      <dgm:prSet/>
      <dgm:spPr/>
      <dgm:t>
        <a:bodyPr/>
        <a:lstStyle/>
        <a:p>
          <a:r>
            <a:rPr lang="en-US"/>
            <a:t>Is it regular?</a:t>
          </a:r>
        </a:p>
      </dgm:t>
    </dgm:pt>
    <dgm:pt modelId="{0814C502-2380-4827-90B8-09305847C512}" type="parTrans" cxnId="{32CF9DA0-7831-4D3B-860D-11E72E0B7FB1}">
      <dgm:prSet/>
      <dgm:spPr/>
      <dgm:t>
        <a:bodyPr/>
        <a:lstStyle/>
        <a:p>
          <a:endParaRPr lang="en-US"/>
        </a:p>
      </dgm:t>
    </dgm:pt>
    <dgm:pt modelId="{F6887ED7-80A5-438E-A5E2-7CE304D5E18A}" type="sibTrans" cxnId="{32CF9DA0-7831-4D3B-860D-11E72E0B7FB1}">
      <dgm:prSet/>
      <dgm:spPr/>
      <dgm:t>
        <a:bodyPr/>
        <a:lstStyle/>
        <a:p>
          <a:endParaRPr lang="en-US"/>
        </a:p>
      </dgm:t>
    </dgm:pt>
    <dgm:pt modelId="{74376B94-4C7F-4551-B947-F15443DAA4A9}">
      <dgm:prSet/>
      <dgm:spPr/>
      <dgm:t>
        <a:bodyPr/>
        <a:lstStyle/>
        <a:p>
          <a:r>
            <a:rPr lang="en-US"/>
            <a:t>Is it private?</a:t>
          </a:r>
        </a:p>
      </dgm:t>
    </dgm:pt>
    <dgm:pt modelId="{959C1ECD-F287-4633-9E3E-2E9FD9FF4808}" type="parTrans" cxnId="{EFD41F0B-6A24-49E8-8CF0-9A90043ACE74}">
      <dgm:prSet/>
      <dgm:spPr/>
      <dgm:t>
        <a:bodyPr/>
        <a:lstStyle/>
        <a:p>
          <a:endParaRPr lang="en-US"/>
        </a:p>
      </dgm:t>
    </dgm:pt>
    <dgm:pt modelId="{92A1F3DE-9D32-4295-999E-AABBF7AE7FE7}" type="sibTrans" cxnId="{EFD41F0B-6A24-49E8-8CF0-9A90043ACE74}">
      <dgm:prSet/>
      <dgm:spPr/>
      <dgm:t>
        <a:bodyPr/>
        <a:lstStyle/>
        <a:p>
          <a:endParaRPr lang="en-US"/>
        </a:p>
      </dgm:t>
    </dgm:pt>
    <dgm:pt modelId="{CABD344F-DE0E-4AF9-8506-FCC58D3FDA9B}">
      <dgm:prSet/>
      <dgm:spPr/>
      <dgm:t>
        <a:bodyPr/>
        <a:lstStyle/>
        <a:p>
          <a:r>
            <a:rPr lang="en-US"/>
            <a:t>Is it emotionally safe?</a:t>
          </a:r>
        </a:p>
      </dgm:t>
    </dgm:pt>
    <dgm:pt modelId="{F8E0763D-D54E-48D8-A988-07FAA8D201CE}" type="parTrans" cxnId="{D066B633-BA35-47FC-9896-36EADEC33B74}">
      <dgm:prSet/>
      <dgm:spPr/>
      <dgm:t>
        <a:bodyPr/>
        <a:lstStyle/>
        <a:p>
          <a:endParaRPr lang="en-US"/>
        </a:p>
      </dgm:t>
    </dgm:pt>
    <dgm:pt modelId="{CDE93E13-58CF-475C-A13F-816333A3B05B}" type="sibTrans" cxnId="{D066B633-BA35-47FC-9896-36EADEC33B74}">
      <dgm:prSet/>
      <dgm:spPr/>
      <dgm:t>
        <a:bodyPr/>
        <a:lstStyle/>
        <a:p>
          <a:endParaRPr lang="en-US"/>
        </a:p>
      </dgm:t>
    </dgm:pt>
    <dgm:pt modelId="{E9B3F6B5-92AA-40E5-930B-850F20BF6DB7}">
      <dgm:prSet/>
      <dgm:spPr/>
      <dgm:t>
        <a:bodyPr/>
        <a:lstStyle/>
        <a:p>
          <a:r>
            <a:rPr lang="en-US"/>
            <a:t>Are you ‘present’?</a:t>
          </a:r>
        </a:p>
      </dgm:t>
    </dgm:pt>
    <dgm:pt modelId="{98F48FCE-7E7E-4C19-8D28-9B62225FAE3C}" type="parTrans" cxnId="{B4F92803-5FE2-4DB3-8F83-BB1D7DC9CFD5}">
      <dgm:prSet/>
      <dgm:spPr/>
      <dgm:t>
        <a:bodyPr/>
        <a:lstStyle/>
        <a:p>
          <a:endParaRPr lang="en-US"/>
        </a:p>
      </dgm:t>
    </dgm:pt>
    <dgm:pt modelId="{33CD982B-D911-4580-8A06-E951B6D3C632}" type="sibTrans" cxnId="{B4F92803-5FE2-4DB3-8F83-BB1D7DC9CFD5}">
      <dgm:prSet/>
      <dgm:spPr/>
      <dgm:t>
        <a:bodyPr/>
        <a:lstStyle/>
        <a:p>
          <a:endParaRPr lang="en-US"/>
        </a:p>
      </dgm:t>
    </dgm:pt>
    <dgm:pt modelId="{8791000E-E9AA-4678-8470-C0DB17E0B0EC}">
      <dgm:prSet/>
      <dgm:spPr/>
      <dgm:t>
        <a:bodyPr/>
        <a:lstStyle/>
        <a:p>
          <a:r>
            <a:rPr lang="en-US"/>
            <a:t>How much time do you listen?</a:t>
          </a:r>
        </a:p>
      </dgm:t>
    </dgm:pt>
    <dgm:pt modelId="{0924EC74-EDAE-43AF-80FB-F05A172A16B1}" type="parTrans" cxnId="{DC515F3F-54EC-4E1E-BC16-8D29E392EC50}">
      <dgm:prSet/>
      <dgm:spPr/>
      <dgm:t>
        <a:bodyPr/>
        <a:lstStyle/>
        <a:p>
          <a:endParaRPr lang="en-US"/>
        </a:p>
      </dgm:t>
    </dgm:pt>
    <dgm:pt modelId="{B8CB84D5-FA51-4EE5-B54E-0CAF753D51DE}" type="sibTrans" cxnId="{DC515F3F-54EC-4E1E-BC16-8D29E392EC50}">
      <dgm:prSet/>
      <dgm:spPr/>
      <dgm:t>
        <a:bodyPr/>
        <a:lstStyle/>
        <a:p>
          <a:endParaRPr lang="en-US"/>
        </a:p>
      </dgm:t>
    </dgm:pt>
    <dgm:pt modelId="{EFED9364-6084-4D0A-A157-A1E0F075FC38}">
      <dgm:prSet/>
      <dgm:spPr/>
      <dgm:t>
        <a:bodyPr/>
        <a:lstStyle/>
        <a:p>
          <a:r>
            <a:rPr lang="en-US"/>
            <a:t>How much time do you talk?</a:t>
          </a:r>
        </a:p>
      </dgm:t>
    </dgm:pt>
    <dgm:pt modelId="{D56A133F-D003-4CA9-857E-7DFD88D10EA5}" type="parTrans" cxnId="{4431E9EA-BC99-4A83-994B-9248644A91AD}">
      <dgm:prSet/>
      <dgm:spPr/>
      <dgm:t>
        <a:bodyPr/>
        <a:lstStyle/>
        <a:p>
          <a:endParaRPr lang="en-US"/>
        </a:p>
      </dgm:t>
    </dgm:pt>
    <dgm:pt modelId="{0C756231-E68D-4CEB-8FF7-98F61B16CC6C}" type="sibTrans" cxnId="{4431E9EA-BC99-4A83-994B-9248644A91AD}">
      <dgm:prSet/>
      <dgm:spPr/>
      <dgm:t>
        <a:bodyPr/>
        <a:lstStyle/>
        <a:p>
          <a:endParaRPr lang="en-US"/>
        </a:p>
      </dgm:t>
    </dgm:pt>
    <dgm:pt modelId="{A256D2AF-5DAA-4E86-835C-0A9532617F71}">
      <dgm:prSet/>
      <dgm:spPr/>
      <dgm:t>
        <a:bodyPr/>
        <a:lstStyle/>
        <a:p>
          <a:r>
            <a:rPr lang="en-US"/>
            <a:t>Do you pose reflective questions?</a:t>
          </a:r>
        </a:p>
      </dgm:t>
    </dgm:pt>
    <dgm:pt modelId="{A4DC540E-F5A1-40C8-92DA-7A5BD837D41D}" type="parTrans" cxnId="{3EF007B3-3A60-4C05-A4DB-B4964D9643A4}">
      <dgm:prSet/>
      <dgm:spPr/>
      <dgm:t>
        <a:bodyPr/>
        <a:lstStyle/>
        <a:p>
          <a:endParaRPr lang="en-US"/>
        </a:p>
      </dgm:t>
    </dgm:pt>
    <dgm:pt modelId="{146FFBC2-3C6D-4255-AF0D-34E9B36AF0C5}" type="sibTrans" cxnId="{3EF007B3-3A60-4C05-A4DB-B4964D9643A4}">
      <dgm:prSet/>
      <dgm:spPr/>
      <dgm:t>
        <a:bodyPr/>
        <a:lstStyle/>
        <a:p>
          <a:endParaRPr lang="en-US"/>
        </a:p>
      </dgm:t>
    </dgm:pt>
    <dgm:pt modelId="{FC2FC78A-0917-484E-86EE-B288057C039A}" type="pres">
      <dgm:prSet presAssocID="{F9482667-AFC8-4BAF-B824-1CFC12B6A164}" presName="vert0" presStyleCnt="0">
        <dgm:presLayoutVars>
          <dgm:dir/>
          <dgm:animOne val="branch"/>
          <dgm:animLvl val="lvl"/>
        </dgm:presLayoutVars>
      </dgm:prSet>
      <dgm:spPr/>
      <dgm:t>
        <a:bodyPr/>
        <a:lstStyle/>
        <a:p>
          <a:endParaRPr lang="en-US"/>
        </a:p>
      </dgm:t>
    </dgm:pt>
    <dgm:pt modelId="{C2B10B78-B74B-41BF-95E0-88C6FD5F7860}" type="pres">
      <dgm:prSet presAssocID="{8AD9DBF1-2D41-4700-B0D5-83041C82D1C5}" presName="thickLine" presStyleLbl="alignNode1" presStyleIdx="0" presStyleCnt="8"/>
      <dgm:spPr/>
    </dgm:pt>
    <dgm:pt modelId="{826C1151-7840-451C-AAED-0D1441BED635}" type="pres">
      <dgm:prSet presAssocID="{8AD9DBF1-2D41-4700-B0D5-83041C82D1C5}" presName="horz1" presStyleCnt="0"/>
      <dgm:spPr/>
    </dgm:pt>
    <dgm:pt modelId="{E793A937-B5B6-4F25-A522-B27A4735250A}" type="pres">
      <dgm:prSet presAssocID="{8AD9DBF1-2D41-4700-B0D5-83041C82D1C5}" presName="tx1" presStyleLbl="revTx" presStyleIdx="0" presStyleCnt="8"/>
      <dgm:spPr/>
      <dgm:t>
        <a:bodyPr/>
        <a:lstStyle/>
        <a:p>
          <a:endParaRPr lang="en-US"/>
        </a:p>
      </dgm:t>
    </dgm:pt>
    <dgm:pt modelId="{79540C7A-66D2-4644-8049-609FBBE188DD}" type="pres">
      <dgm:prSet presAssocID="{8AD9DBF1-2D41-4700-B0D5-83041C82D1C5}" presName="vert1" presStyleCnt="0"/>
      <dgm:spPr/>
    </dgm:pt>
    <dgm:pt modelId="{0B94AE1E-7442-4084-AA4E-63014FE23DAD}" type="pres">
      <dgm:prSet presAssocID="{4C85427A-8417-4218-8506-90C882A05D57}" presName="thickLine" presStyleLbl="alignNode1" presStyleIdx="1" presStyleCnt="8"/>
      <dgm:spPr/>
    </dgm:pt>
    <dgm:pt modelId="{57E4FF0A-3908-4623-9E99-A17597EA5050}" type="pres">
      <dgm:prSet presAssocID="{4C85427A-8417-4218-8506-90C882A05D57}" presName="horz1" presStyleCnt="0"/>
      <dgm:spPr/>
    </dgm:pt>
    <dgm:pt modelId="{9898F81D-A757-4616-ADC7-55BEB43D7733}" type="pres">
      <dgm:prSet presAssocID="{4C85427A-8417-4218-8506-90C882A05D57}" presName="tx1" presStyleLbl="revTx" presStyleIdx="1" presStyleCnt="8"/>
      <dgm:spPr/>
      <dgm:t>
        <a:bodyPr/>
        <a:lstStyle/>
        <a:p>
          <a:endParaRPr lang="en-US"/>
        </a:p>
      </dgm:t>
    </dgm:pt>
    <dgm:pt modelId="{230D9706-0CE9-4C35-90A3-7F0D176A862B}" type="pres">
      <dgm:prSet presAssocID="{4C85427A-8417-4218-8506-90C882A05D57}" presName="vert1" presStyleCnt="0"/>
      <dgm:spPr/>
    </dgm:pt>
    <dgm:pt modelId="{6F6715BA-5FD6-4116-B724-951E184CD70D}" type="pres">
      <dgm:prSet presAssocID="{74376B94-4C7F-4551-B947-F15443DAA4A9}" presName="thickLine" presStyleLbl="alignNode1" presStyleIdx="2" presStyleCnt="8"/>
      <dgm:spPr/>
    </dgm:pt>
    <dgm:pt modelId="{2AAA9467-7C8E-4776-87AC-D2101BE2F8C2}" type="pres">
      <dgm:prSet presAssocID="{74376B94-4C7F-4551-B947-F15443DAA4A9}" presName="horz1" presStyleCnt="0"/>
      <dgm:spPr/>
    </dgm:pt>
    <dgm:pt modelId="{063DFE70-3AD1-4BBA-B159-695726A759B8}" type="pres">
      <dgm:prSet presAssocID="{74376B94-4C7F-4551-B947-F15443DAA4A9}" presName="tx1" presStyleLbl="revTx" presStyleIdx="2" presStyleCnt="8"/>
      <dgm:spPr/>
      <dgm:t>
        <a:bodyPr/>
        <a:lstStyle/>
        <a:p>
          <a:endParaRPr lang="en-US"/>
        </a:p>
      </dgm:t>
    </dgm:pt>
    <dgm:pt modelId="{27CF5921-9E5B-47D6-9820-61B58EE0BF2B}" type="pres">
      <dgm:prSet presAssocID="{74376B94-4C7F-4551-B947-F15443DAA4A9}" presName="vert1" presStyleCnt="0"/>
      <dgm:spPr/>
    </dgm:pt>
    <dgm:pt modelId="{ABC18C21-E578-4856-B489-242FE8C9D8D4}" type="pres">
      <dgm:prSet presAssocID="{CABD344F-DE0E-4AF9-8506-FCC58D3FDA9B}" presName="thickLine" presStyleLbl="alignNode1" presStyleIdx="3" presStyleCnt="8"/>
      <dgm:spPr/>
    </dgm:pt>
    <dgm:pt modelId="{ACE66F7D-DE34-47CB-9964-9EB8E3EF7002}" type="pres">
      <dgm:prSet presAssocID="{CABD344F-DE0E-4AF9-8506-FCC58D3FDA9B}" presName="horz1" presStyleCnt="0"/>
      <dgm:spPr/>
    </dgm:pt>
    <dgm:pt modelId="{D7B0435E-44A0-4ECE-9965-9901D14416FD}" type="pres">
      <dgm:prSet presAssocID="{CABD344F-DE0E-4AF9-8506-FCC58D3FDA9B}" presName="tx1" presStyleLbl="revTx" presStyleIdx="3" presStyleCnt="8"/>
      <dgm:spPr/>
      <dgm:t>
        <a:bodyPr/>
        <a:lstStyle/>
        <a:p>
          <a:endParaRPr lang="en-US"/>
        </a:p>
      </dgm:t>
    </dgm:pt>
    <dgm:pt modelId="{AEB3FB72-CD0F-4DBC-BE65-B25D2B867CFB}" type="pres">
      <dgm:prSet presAssocID="{CABD344F-DE0E-4AF9-8506-FCC58D3FDA9B}" presName="vert1" presStyleCnt="0"/>
      <dgm:spPr/>
    </dgm:pt>
    <dgm:pt modelId="{B1097AB8-9A85-4213-A27E-061A331777CE}" type="pres">
      <dgm:prSet presAssocID="{E9B3F6B5-92AA-40E5-930B-850F20BF6DB7}" presName="thickLine" presStyleLbl="alignNode1" presStyleIdx="4" presStyleCnt="8"/>
      <dgm:spPr/>
    </dgm:pt>
    <dgm:pt modelId="{8D60F48A-2F2F-4C1E-A4F7-541DF6803C35}" type="pres">
      <dgm:prSet presAssocID="{E9B3F6B5-92AA-40E5-930B-850F20BF6DB7}" presName="horz1" presStyleCnt="0"/>
      <dgm:spPr/>
    </dgm:pt>
    <dgm:pt modelId="{60B0D0FF-C442-4587-921F-6DEC14B66984}" type="pres">
      <dgm:prSet presAssocID="{E9B3F6B5-92AA-40E5-930B-850F20BF6DB7}" presName="tx1" presStyleLbl="revTx" presStyleIdx="4" presStyleCnt="8"/>
      <dgm:spPr/>
      <dgm:t>
        <a:bodyPr/>
        <a:lstStyle/>
        <a:p>
          <a:endParaRPr lang="en-US"/>
        </a:p>
      </dgm:t>
    </dgm:pt>
    <dgm:pt modelId="{BD8CE75C-C8DE-43F3-AC7F-88DC4C622681}" type="pres">
      <dgm:prSet presAssocID="{E9B3F6B5-92AA-40E5-930B-850F20BF6DB7}" presName="vert1" presStyleCnt="0"/>
      <dgm:spPr/>
    </dgm:pt>
    <dgm:pt modelId="{8A615FE0-07F2-4E26-8237-1C1B0749F737}" type="pres">
      <dgm:prSet presAssocID="{8791000E-E9AA-4678-8470-C0DB17E0B0EC}" presName="thickLine" presStyleLbl="alignNode1" presStyleIdx="5" presStyleCnt="8"/>
      <dgm:spPr/>
    </dgm:pt>
    <dgm:pt modelId="{B08F5E21-8500-4577-966D-2155CC2871C8}" type="pres">
      <dgm:prSet presAssocID="{8791000E-E9AA-4678-8470-C0DB17E0B0EC}" presName="horz1" presStyleCnt="0"/>
      <dgm:spPr/>
    </dgm:pt>
    <dgm:pt modelId="{8A72F547-B770-44CD-AC2F-3897DE44C725}" type="pres">
      <dgm:prSet presAssocID="{8791000E-E9AA-4678-8470-C0DB17E0B0EC}" presName="tx1" presStyleLbl="revTx" presStyleIdx="5" presStyleCnt="8"/>
      <dgm:spPr/>
      <dgm:t>
        <a:bodyPr/>
        <a:lstStyle/>
        <a:p>
          <a:endParaRPr lang="en-US"/>
        </a:p>
      </dgm:t>
    </dgm:pt>
    <dgm:pt modelId="{3DEB8001-0663-4977-9B46-A53B8BE4499F}" type="pres">
      <dgm:prSet presAssocID="{8791000E-E9AA-4678-8470-C0DB17E0B0EC}" presName="vert1" presStyleCnt="0"/>
      <dgm:spPr/>
    </dgm:pt>
    <dgm:pt modelId="{7E3A3732-3595-43C6-B9E0-224E811D904D}" type="pres">
      <dgm:prSet presAssocID="{EFED9364-6084-4D0A-A157-A1E0F075FC38}" presName="thickLine" presStyleLbl="alignNode1" presStyleIdx="6" presStyleCnt="8"/>
      <dgm:spPr/>
    </dgm:pt>
    <dgm:pt modelId="{B1995C34-F357-4A9A-BE4C-3E98A814E3F0}" type="pres">
      <dgm:prSet presAssocID="{EFED9364-6084-4D0A-A157-A1E0F075FC38}" presName="horz1" presStyleCnt="0"/>
      <dgm:spPr/>
    </dgm:pt>
    <dgm:pt modelId="{E7EDF0B5-339C-4812-BDFD-4FDBA1D6C972}" type="pres">
      <dgm:prSet presAssocID="{EFED9364-6084-4D0A-A157-A1E0F075FC38}" presName="tx1" presStyleLbl="revTx" presStyleIdx="6" presStyleCnt="8"/>
      <dgm:spPr/>
      <dgm:t>
        <a:bodyPr/>
        <a:lstStyle/>
        <a:p>
          <a:endParaRPr lang="en-US"/>
        </a:p>
      </dgm:t>
    </dgm:pt>
    <dgm:pt modelId="{2835CD1C-0D0F-4809-AF49-BAB556F7E009}" type="pres">
      <dgm:prSet presAssocID="{EFED9364-6084-4D0A-A157-A1E0F075FC38}" presName="vert1" presStyleCnt="0"/>
      <dgm:spPr/>
    </dgm:pt>
    <dgm:pt modelId="{9127C8B8-06D6-468F-BEDF-48DCE6C808DD}" type="pres">
      <dgm:prSet presAssocID="{A256D2AF-5DAA-4E86-835C-0A9532617F71}" presName="thickLine" presStyleLbl="alignNode1" presStyleIdx="7" presStyleCnt="8"/>
      <dgm:spPr/>
    </dgm:pt>
    <dgm:pt modelId="{65BD0E33-BDA6-499D-9495-838ACF35EC40}" type="pres">
      <dgm:prSet presAssocID="{A256D2AF-5DAA-4E86-835C-0A9532617F71}" presName="horz1" presStyleCnt="0"/>
      <dgm:spPr/>
    </dgm:pt>
    <dgm:pt modelId="{DA4988B6-6989-4BD8-AA78-D600A41DA86E}" type="pres">
      <dgm:prSet presAssocID="{A256D2AF-5DAA-4E86-835C-0A9532617F71}" presName="tx1" presStyleLbl="revTx" presStyleIdx="7" presStyleCnt="8"/>
      <dgm:spPr/>
      <dgm:t>
        <a:bodyPr/>
        <a:lstStyle/>
        <a:p>
          <a:endParaRPr lang="en-US"/>
        </a:p>
      </dgm:t>
    </dgm:pt>
    <dgm:pt modelId="{A432E896-8931-4045-AD1D-816BBE7B5910}" type="pres">
      <dgm:prSet presAssocID="{A256D2AF-5DAA-4E86-835C-0A9532617F71}" presName="vert1" presStyleCnt="0"/>
      <dgm:spPr/>
    </dgm:pt>
  </dgm:ptLst>
  <dgm:cxnLst>
    <dgm:cxn modelId="{4431E9EA-BC99-4A83-994B-9248644A91AD}" srcId="{F9482667-AFC8-4BAF-B824-1CFC12B6A164}" destId="{EFED9364-6084-4D0A-A157-A1E0F075FC38}" srcOrd="6" destOrd="0" parTransId="{D56A133F-D003-4CA9-857E-7DFD88D10EA5}" sibTransId="{0C756231-E68D-4CEB-8FF7-98F61B16CC6C}"/>
    <dgm:cxn modelId="{E75C8EB3-564A-49BB-A5FF-EF892214F87F}" type="presOf" srcId="{F9482667-AFC8-4BAF-B824-1CFC12B6A164}" destId="{FC2FC78A-0917-484E-86EE-B288057C039A}" srcOrd="0" destOrd="0" presId="urn:microsoft.com/office/officeart/2008/layout/LinedList"/>
    <dgm:cxn modelId="{EFD41F0B-6A24-49E8-8CF0-9A90043ACE74}" srcId="{F9482667-AFC8-4BAF-B824-1CFC12B6A164}" destId="{74376B94-4C7F-4551-B947-F15443DAA4A9}" srcOrd="2" destOrd="0" parTransId="{959C1ECD-F287-4633-9E3E-2E9FD9FF4808}" sibTransId="{92A1F3DE-9D32-4295-999E-AABBF7AE7FE7}"/>
    <dgm:cxn modelId="{D066B633-BA35-47FC-9896-36EADEC33B74}" srcId="{F9482667-AFC8-4BAF-B824-1CFC12B6A164}" destId="{CABD344F-DE0E-4AF9-8506-FCC58D3FDA9B}" srcOrd="3" destOrd="0" parTransId="{F8E0763D-D54E-48D8-A988-07FAA8D201CE}" sibTransId="{CDE93E13-58CF-475C-A13F-816333A3B05B}"/>
    <dgm:cxn modelId="{6F1D8A79-A22B-4A15-BA8D-D6DDDE1FF153}" type="presOf" srcId="{74376B94-4C7F-4551-B947-F15443DAA4A9}" destId="{063DFE70-3AD1-4BBA-B159-695726A759B8}" srcOrd="0" destOrd="0" presId="urn:microsoft.com/office/officeart/2008/layout/LinedList"/>
    <dgm:cxn modelId="{943B626F-077E-4D3E-9B7D-941DA7BB4381}" type="presOf" srcId="{8791000E-E9AA-4678-8470-C0DB17E0B0EC}" destId="{8A72F547-B770-44CD-AC2F-3897DE44C725}" srcOrd="0" destOrd="0" presId="urn:microsoft.com/office/officeart/2008/layout/LinedList"/>
    <dgm:cxn modelId="{5FCA8C71-5268-4B7F-9256-D6C9B328F9C6}" type="presOf" srcId="{8AD9DBF1-2D41-4700-B0D5-83041C82D1C5}" destId="{E793A937-B5B6-4F25-A522-B27A4735250A}" srcOrd="0" destOrd="0" presId="urn:microsoft.com/office/officeart/2008/layout/LinedList"/>
    <dgm:cxn modelId="{3EF007B3-3A60-4C05-A4DB-B4964D9643A4}" srcId="{F9482667-AFC8-4BAF-B824-1CFC12B6A164}" destId="{A256D2AF-5DAA-4E86-835C-0A9532617F71}" srcOrd="7" destOrd="0" parTransId="{A4DC540E-F5A1-40C8-92DA-7A5BD837D41D}" sibTransId="{146FFBC2-3C6D-4255-AF0D-34E9B36AF0C5}"/>
    <dgm:cxn modelId="{DC515F3F-54EC-4E1E-BC16-8D29E392EC50}" srcId="{F9482667-AFC8-4BAF-B824-1CFC12B6A164}" destId="{8791000E-E9AA-4678-8470-C0DB17E0B0EC}" srcOrd="5" destOrd="0" parTransId="{0924EC74-EDAE-43AF-80FB-F05A172A16B1}" sibTransId="{B8CB84D5-FA51-4EE5-B54E-0CAF753D51DE}"/>
    <dgm:cxn modelId="{7F1D00C4-18A0-4430-B961-2E7BD67BB17B}" srcId="{F9482667-AFC8-4BAF-B824-1CFC12B6A164}" destId="{8AD9DBF1-2D41-4700-B0D5-83041C82D1C5}" srcOrd="0" destOrd="0" parTransId="{8CCE1AB6-5252-4568-A266-3B14E1E85EB3}" sibTransId="{822CD1A7-2DCD-488B-833C-9A54C2AFCF33}"/>
    <dgm:cxn modelId="{68226011-2758-4373-92A6-A48D5E5FE7FE}" type="presOf" srcId="{A256D2AF-5DAA-4E86-835C-0A9532617F71}" destId="{DA4988B6-6989-4BD8-AA78-D600A41DA86E}" srcOrd="0" destOrd="0" presId="urn:microsoft.com/office/officeart/2008/layout/LinedList"/>
    <dgm:cxn modelId="{B4F92803-5FE2-4DB3-8F83-BB1D7DC9CFD5}" srcId="{F9482667-AFC8-4BAF-B824-1CFC12B6A164}" destId="{E9B3F6B5-92AA-40E5-930B-850F20BF6DB7}" srcOrd="4" destOrd="0" parTransId="{98F48FCE-7E7E-4C19-8D28-9B62225FAE3C}" sibTransId="{33CD982B-D911-4580-8A06-E951B6D3C632}"/>
    <dgm:cxn modelId="{0505CD1C-08ED-4BC8-8C14-5EE16D40581D}" type="presOf" srcId="{4C85427A-8417-4218-8506-90C882A05D57}" destId="{9898F81D-A757-4616-ADC7-55BEB43D7733}" srcOrd="0" destOrd="0" presId="urn:microsoft.com/office/officeart/2008/layout/LinedList"/>
    <dgm:cxn modelId="{F1956C16-285F-4FAC-BE17-86E8C24C66E6}" type="presOf" srcId="{CABD344F-DE0E-4AF9-8506-FCC58D3FDA9B}" destId="{D7B0435E-44A0-4ECE-9965-9901D14416FD}" srcOrd="0" destOrd="0" presId="urn:microsoft.com/office/officeart/2008/layout/LinedList"/>
    <dgm:cxn modelId="{32CF9DA0-7831-4D3B-860D-11E72E0B7FB1}" srcId="{F9482667-AFC8-4BAF-B824-1CFC12B6A164}" destId="{4C85427A-8417-4218-8506-90C882A05D57}" srcOrd="1" destOrd="0" parTransId="{0814C502-2380-4827-90B8-09305847C512}" sibTransId="{F6887ED7-80A5-438E-A5E2-7CE304D5E18A}"/>
    <dgm:cxn modelId="{8EF41589-9D67-4316-8BFC-876F88B5387B}" type="presOf" srcId="{E9B3F6B5-92AA-40E5-930B-850F20BF6DB7}" destId="{60B0D0FF-C442-4587-921F-6DEC14B66984}" srcOrd="0" destOrd="0" presId="urn:microsoft.com/office/officeart/2008/layout/LinedList"/>
    <dgm:cxn modelId="{68B285D2-9612-43C7-AE5E-0FE950ABFE69}" type="presOf" srcId="{EFED9364-6084-4D0A-A157-A1E0F075FC38}" destId="{E7EDF0B5-339C-4812-BDFD-4FDBA1D6C972}" srcOrd="0" destOrd="0" presId="urn:microsoft.com/office/officeart/2008/layout/LinedList"/>
    <dgm:cxn modelId="{03E37747-0EEC-4547-9AA1-CB213FD137CC}" type="presParOf" srcId="{FC2FC78A-0917-484E-86EE-B288057C039A}" destId="{C2B10B78-B74B-41BF-95E0-88C6FD5F7860}" srcOrd="0" destOrd="0" presId="urn:microsoft.com/office/officeart/2008/layout/LinedList"/>
    <dgm:cxn modelId="{FCC3209C-FDA5-4472-9ED9-D57B70532622}" type="presParOf" srcId="{FC2FC78A-0917-484E-86EE-B288057C039A}" destId="{826C1151-7840-451C-AAED-0D1441BED635}" srcOrd="1" destOrd="0" presId="urn:microsoft.com/office/officeart/2008/layout/LinedList"/>
    <dgm:cxn modelId="{745614F7-88E0-473B-9CEE-0984BCD45BA2}" type="presParOf" srcId="{826C1151-7840-451C-AAED-0D1441BED635}" destId="{E793A937-B5B6-4F25-A522-B27A4735250A}" srcOrd="0" destOrd="0" presId="urn:microsoft.com/office/officeart/2008/layout/LinedList"/>
    <dgm:cxn modelId="{E5CEEAFE-C25F-48E4-9460-B57538163024}" type="presParOf" srcId="{826C1151-7840-451C-AAED-0D1441BED635}" destId="{79540C7A-66D2-4644-8049-609FBBE188DD}" srcOrd="1" destOrd="0" presId="urn:microsoft.com/office/officeart/2008/layout/LinedList"/>
    <dgm:cxn modelId="{2896D227-500F-46F6-B9FB-9513DD7A1239}" type="presParOf" srcId="{FC2FC78A-0917-484E-86EE-B288057C039A}" destId="{0B94AE1E-7442-4084-AA4E-63014FE23DAD}" srcOrd="2" destOrd="0" presId="urn:microsoft.com/office/officeart/2008/layout/LinedList"/>
    <dgm:cxn modelId="{796837EF-E0DB-48BC-B788-DBE7049DF7F9}" type="presParOf" srcId="{FC2FC78A-0917-484E-86EE-B288057C039A}" destId="{57E4FF0A-3908-4623-9E99-A17597EA5050}" srcOrd="3" destOrd="0" presId="urn:microsoft.com/office/officeart/2008/layout/LinedList"/>
    <dgm:cxn modelId="{6790BFBA-D27E-4287-A62B-61589D1C48BD}" type="presParOf" srcId="{57E4FF0A-3908-4623-9E99-A17597EA5050}" destId="{9898F81D-A757-4616-ADC7-55BEB43D7733}" srcOrd="0" destOrd="0" presId="urn:microsoft.com/office/officeart/2008/layout/LinedList"/>
    <dgm:cxn modelId="{FE3E69A5-90D6-4F73-BE70-68305E0A0306}" type="presParOf" srcId="{57E4FF0A-3908-4623-9E99-A17597EA5050}" destId="{230D9706-0CE9-4C35-90A3-7F0D176A862B}" srcOrd="1" destOrd="0" presId="urn:microsoft.com/office/officeart/2008/layout/LinedList"/>
    <dgm:cxn modelId="{3A715E58-6C8D-46B3-9554-217D1ACFD9BF}" type="presParOf" srcId="{FC2FC78A-0917-484E-86EE-B288057C039A}" destId="{6F6715BA-5FD6-4116-B724-951E184CD70D}" srcOrd="4" destOrd="0" presId="urn:microsoft.com/office/officeart/2008/layout/LinedList"/>
    <dgm:cxn modelId="{9A08E89E-2F38-4601-82F5-8A144CF7B9C9}" type="presParOf" srcId="{FC2FC78A-0917-484E-86EE-B288057C039A}" destId="{2AAA9467-7C8E-4776-87AC-D2101BE2F8C2}" srcOrd="5" destOrd="0" presId="urn:microsoft.com/office/officeart/2008/layout/LinedList"/>
    <dgm:cxn modelId="{CCA7B925-045C-4C57-B75E-0264C10E5B92}" type="presParOf" srcId="{2AAA9467-7C8E-4776-87AC-D2101BE2F8C2}" destId="{063DFE70-3AD1-4BBA-B159-695726A759B8}" srcOrd="0" destOrd="0" presId="urn:microsoft.com/office/officeart/2008/layout/LinedList"/>
    <dgm:cxn modelId="{599220D2-B203-4048-8545-B9B8C70E25CD}" type="presParOf" srcId="{2AAA9467-7C8E-4776-87AC-D2101BE2F8C2}" destId="{27CF5921-9E5B-47D6-9820-61B58EE0BF2B}" srcOrd="1" destOrd="0" presId="urn:microsoft.com/office/officeart/2008/layout/LinedList"/>
    <dgm:cxn modelId="{380E01E6-800E-4EF5-B09F-510DAE06550D}" type="presParOf" srcId="{FC2FC78A-0917-484E-86EE-B288057C039A}" destId="{ABC18C21-E578-4856-B489-242FE8C9D8D4}" srcOrd="6" destOrd="0" presId="urn:microsoft.com/office/officeart/2008/layout/LinedList"/>
    <dgm:cxn modelId="{3FF09293-6A89-4F19-8726-C3B38F60BF64}" type="presParOf" srcId="{FC2FC78A-0917-484E-86EE-B288057C039A}" destId="{ACE66F7D-DE34-47CB-9964-9EB8E3EF7002}" srcOrd="7" destOrd="0" presId="urn:microsoft.com/office/officeart/2008/layout/LinedList"/>
    <dgm:cxn modelId="{220A3381-E14E-48DE-8713-3AA5071B49E7}" type="presParOf" srcId="{ACE66F7D-DE34-47CB-9964-9EB8E3EF7002}" destId="{D7B0435E-44A0-4ECE-9965-9901D14416FD}" srcOrd="0" destOrd="0" presId="urn:microsoft.com/office/officeart/2008/layout/LinedList"/>
    <dgm:cxn modelId="{0151CA16-BE65-4587-B926-79621CD679F5}" type="presParOf" srcId="{ACE66F7D-DE34-47CB-9964-9EB8E3EF7002}" destId="{AEB3FB72-CD0F-4DBC-BE65-B25D2B867CFB}" srcOrd="1" destOrd="0" presId="urn:microsoft.com/office/officeart/2008/layout/LinedList"/>
    <dgm:cxn modelId="{C3BF5219-F8C6-4BE8-9CAF-2BEDA96D8C79}" type="presParOf" srcId="{FC2FC78A-0917-484E-86EE-B288057C039A}" destId="{B1097AB8-9A85-4213-A27E-061A331777CE}" srcOrd="8" destOrd="0" presId="urn:microsoft.com/office/officeart/2008/layout/LinedList"/>
    <dgm:cxn modelId="{1412EA4C-7600-40BE-A844-9DFE6CFC2707}" type="presParOf" srcId="{FC2FC78A-0917-484E-86EE-B288057C039A}" destId="{8D60F48A-2F2F-4C1E-A4F7-541DF6803C35}" srcOrd="9" destOrd="0" presId="urn:microsoft.com/office/officeart/2008/layout/LinedList"/>
    <dgm:cxn modelId="{EF24BF2F-DA0A-4750-9655-B4D57322108F}" type="presParOf" srcId="{8D60F48A-2F2F-4C1E-A4F7-541DF6803C35}" destId="{60B0D0FF-C442-4587-921F-6DEC14B66984}" srcOrd="0" destOrd="0" presId="urn:microsoft.com/office/officeart/2008/layout/LinedList"/>
    <dgm:cxn modelId="{80B6143A-4DF9-4D2C-9774-B85689AA3728}" type="presParOf" srcId="{8D60F48A-2F2F-4C1E-A4F7-541DF6803C35}" destId="{BD8CE75C-C8DE-43F3-AC7F-88DC4C622681}" srcOrd="1" destOrd="0" presId="urn:microsoft.com/office/officeart/2008/layout/LinedList"/>
    <dgm:cxn modelId="{9236F876-9780-438B-86AD-F5D6785AAB3F}" type="presParOf" srcId="{FC2FC78A-0917-484E-86EE-B288057C039A}" destId="{8A615FE0-07F2-4E26-8237-1C1B0749F737}" srcOrd="10" destOrd="0" presId="urn:microsoft.com/office/officeart/2008/layout/LinedList"/>
    <dgm:cxn modelId="{4CD60A25-D694-4F52-BEE9-C4FCCE2A1FEB}" type="presParOf" srcId="{FC2FC78A-0917-484E-86EE-B288057C039A}" destId="{B08F5E21-8500-4577-966D-2155CC2871C8}" srcOrd="11" destOrd="0" presId="urn:microsoft.com/office/officeart/2008/layout/LinedList"/>
    <dgm:cxn modelId="{A7F72889-43EA-4B09-86B4-1BDB8C09DAAD}" type="presParOf" srcId="{B08F5E21-8500-4577-966D-2155CC2871C8}" destId="{8A72F547-B770-44CD-AC2F-3897DE44C725}" srcOrd="0" destOrd="0" presId="urn:microsoft.com/office/officeart/2008/layout/LinedList"/>
    <dgm:cxn modelId="{4D4341DE-4B48-4515-99DB-55E669E63D8A}" type="presParOf" srcId="{B08F5E21-8500-4577-966D-2155CC2871C8}" destId="{3DEB8001-0663-4977-9B46-A53B8BE4499F}" srcOrd="1" destOrd="0" presId="urn:microsoft.com/office/officeart/2008/layout/LinedList"/>
    <dgm:cxn modelId="{B908D902-96BD-4B29-9B1F-72E03319CA7E}" type="presParOf" srcId="{FC2FC78A-0917-484E-86EE-B288057C039A}" destId="{7E3A3732-3595-43C6-B9E0-224E811D904D}" srcOrd="12" destOrd="0" presId="urn:microsoft.com/office/officeart/2008/layout/LinedList"/>
    <dgm:cxn modelId="{3B5FAF1E-0E13-4A13-BFB3-289156C9B059}" type="presParOf" srcId="{FC2FC78A-0917-484E-86EE-B288057C039A}" destId="{B1995C34-F357-4A9A-BE4C-3E98A814E3F0}" srcOrd="13" destOrd="0" presId="urn:microsoft.com/office/officeart/2008/layout/LinedList"/>
    <dgm:cxn modelId="{93D11B66-845B-49FC-913E-26ACA3CDC19D}" type="presParOf" srcId="{B1995C34-F357-4A9A-BE4C-3E98A814E3F0}" destId="{E7EDF0B5-339C-4812-BDFD-4FDBA1D6C972}" srcOrd="0" destOrd="0" presId="urn:microsoft.com/office/officeart/2008/layout/LinedList"/>
    <dgm:cxn modelId="{09BEE087-7F2F-4B3E-B1D7-2AE941D8EF3D}" type="presParOf" srcId="{B1995C34-F357-4A9A-BE4C-3E98A814E3F0}" destId="{2835CD1C-0D0F-4809-AF49-BAB556F7E009}" srcOrd="1" destOrd="0" presId="urn:microsoft.com/office/officeart/2008/layout/LinedList"/>
    <dgm:cxn modelId="{AB630FB0-F0FE-4C8E-AF06-5472BBE2E906}" type="presParOf" srcId="{FC2FC78A-0917-484E-86EE-B288057C039A}" destId="{9127C8B8-06D6-468F-BEDF-48DCE6C808DD}" srcOrd="14" destOrd="0" presId="urn:microsoft.com/office/officeart/2008/layout/LinedList"/>
    <dgm:cxn modelId="{957B9F1F-D8F5-454D-BEE0-3FBBBD3A377E}" type="presParOf" srcId="{FC2FC78A-0917-484E-86EE-B288057C039A}" destId="{65BD0E33-BDA6-499D-9495-838ACF35EC40}" srcOrd="15" destOrd="0" presId="urn:microsoft.com/office/officeart/2008/layout/LinedList"/>
    <dgm:cxn modelId="{721C4C03-4872-4E1A-8EC9-37E8E94DE8C4}" type="presParOf" srcId="{65BD0E33-BDA6-499D-9495-838ACF35EC40}" destId="{DA4988B6-6989-4BD8-AA78-D600A41DA86E}" srcOrd="0" destOrd="0" presId="urn:microsoft.com/office/officeart/2008/layout/LinedList"/>
    <dgm:cxn modelId="{FDE87688-91C8-48B3-8D14-FF016A8FB63F}" type="presParOf" srcId="{65BD0E33-BDA6-499D-9495-838ACF35EC40}" destId="{A432E896-8931-4045-AD1D-816BBE7B591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D38F11-B789-4231-98BD-81BD98D6927F}" type="doc">
      <dgm:prSet loTypeId="urn:microsoft.com/office/officeart/2005/8/layout/cycle6" loCatId="cycle" qsTypeId="urn:microsoft.com/office/officeart/2005/8/quickstyle/simple4" qsCatId="simple" csTypeId="urn:microsoft.com/office/officeart/2005/8/colors/accent1_4" csCatId="accent1"/>
      <dgm:spPr/>
      <dgm:t>
        <a:bodyPr/>
        <a:lstStyle/>
        <a:p>
          <a:endParaRPr lang="en-US"/>
        </a:p>
      </dgm:t>
    </dgm:pt>
    <dgm:pt modelId="{1087FBC2-40A3-4401-82F2-ED60281F84E0}">
      <dgm:prSet/>
      <dgm:spPr/>
      <dgm:t>
        <a:bodyPr/>
        <a:lstStyle/>
        <a:p>
          <a:r>
            <a:rPr lang="en-US" u="sng"/>
            <a:t>Administrative Supervision: </a:t>
          </a:r>
          <a:endParaRPr lang="en-US" dirty="0"/>
        </a:p>
      </dgm:t>
    </dgm:pt>
    <dgm:pt modelId="{F9CC4FDB-D328-4DD9-A2B6-78B9D36C2D27}" type="parTrans" cxnId="{3E66B73A-2F33-4B2F-9664-336AE25659B1}">
      <dgm:prSet/>
      <dgm:spPr/>
      <dgm:t>
        <a:bodyPr/>
        <a:lstStyle/>
        <a:p>
          <a:endParaRPr lang="en-US"/>
        </a:p>
      </dgm:t>
    </dgm:pt>
    <dgm:pt modelId="{C7F10F3E-E52D-4249-8139-F9BA2216626E}" type="sibTrans" cxnId="{3E66B73A-2F33-4B2F-9664-336AE25659B1}">
      <dgm:prSet/>
      <dgm:spPr/>
      <dgm:t>
        <a:bodyPr/>
        <a:lstStyle/>
        <a:p>
          <a:endParaRPr lang="en-US"/>
        </a:p>
      </dgm:t>
    </dgm:pt>
    <dgm:pt modelId="{BE7489D2-11E1-4AFC-8F49-94C93EC85E3B}">
      <dgm:prSet/>
      <dgm:spPr/>
      <dgm:t>
        <a:bodyPr/>
        <a:lstStyle/>
        <a:p>
          <a:r>
            <a:rPr lang="en-US" u="sng"/>
            <a:t>Clinical Supervision:</a:t>
          </a:r>
          <a:endParaRPr lang="en-US" dirty="0"/>
        </a:p>
      </dgm:t>
    </dgm:pt>
    <dgm:pt modelId="{BBD2D50A-148A-478E-A557-4C9BED4F4356}" type="parTrans" cxnId="{4911F412-F6DA-44F7-B2B1-A817965CFA2E}">
      <dgm:prSet/>
      <dgm:spPr/>
      <dgm:t>
        <a:bodyPr/>
        <a:lstStyle/>
        <a:p>
          <a:endParaRPr lang="en-US"/>
        </a:p>
      </dgm:t>
    </dgm:pt>
    <dgm:pt modelId="{61B3D99C-3A43-4FE3-9FC3-21ED9EFA41BD}" type="sibTrans" cxnId="{4911F412-F6DA-44F7-B2B1-A817965CFA2E}">
      <dgm:prSet/>
      <dgm:spPr/>
      <dgm:t>
        <a:bodyPr/>
        <a:lstStyle/>
        <a:p>
          <a:endParaRPr lang="en-US"/>
        </a:p>
      </dgm:t>
    </dgm:pt>
    <dgm:pt modelId="{81D76ED8-2D6A-4F78-8577-9DB343E171B4}">
      <dgm:prSet/>
      <dgm:spPr/>
      <dgm:t>
        <a:bodyPr/>
        <a:lstStyle/>
        <a:p>
          <a:r>
            <a:rPr lang="en-US" u="sng"/>
            <a:t>Peer Supervision:</a:t>
          </a:r>
          <a:endParaRPr lang="en-US" dirty="0"/>
        </a:p>
      </dgm:t>
    </dgm:pt>
    <dgm:pt modelId="{1792B8BC-0977-4EF8-A6A2-DA38CFE05E6E}" type="parTrans" cxnId="{9C3B010C-AF89-4BCB-BC8E-E61640D577A5}">
      <dgm:prSet/>
      <dgm:spPr/>
      <dgm:t>
        <a:bodyPr/>
        <a:lstStyle/>
        <a:p>
          <a:endParaRPr lang="en-US"/>
        </a:p>
      </dgm:t>
    </dgm:pt>
    <dgm:pt modelId="{DF233F01-00D1-436C-A1BF-9D8A5CFB0A00}" type="sibTrans" cxnId="{9C3B010C-AF89-4BCB-BC8E-E61640D577A5}">
      <dgm:prSet/>
      <dgm:spPr/>
      <dgm:t>
        <a:bodyPr/>
        <a:lstStyle/>
        <a:p>
          <a:endParaRPr lang="en-US"/>
        </a:p>
      </dgm:t>
    </dgm:pt>
    <dgm:pt modelId="{00C99ECB-BE76-41AE-B697-F71EFFBD44CD}">
      <dgm:prSet/>
      <dgm:spPr/>
      <dgm:t>
        <a:bodyPr/>
        <a:lstStyle/>
        <a:p>
          <a:r>
            <a:rPr lang="en-US" u="sng"/>
            <a:t>Reflective Supervision:</a:t>
          </a:r>
          <a:endParaRPr lang="en-US" dirty="0"/>
        </a:p>
      </dgm:t>
    </dgm:pt>
    <dgm:pt modelId="{E2EC1184-6EC3-44C0-8116-4DBC481AE2E8}" type="parTrans" cxnId="{CD90F0D9-18AB-45BA-9669-78D7DCFA8EB7}">
      <dgm:prSet/>
      <dgm:spPr/>
      <dgm:t>
        <a:bodyPr/>
        <a:lstStyle/>
        <a:p>
          <a:endParaRPr lang="en-US"/>
        </a:p>
      </dgm:t>
    </dgm:pt>
    <dgm:pt modelId="{27196880-DAF1-4ACB-9B61-2FF4ADA0A721}" type="sibTrans" cxnId="{CD90F0D9-18AB-45BA-9669-78D7DCFA8EB7}">
      <dgm:prSet/>
      <dgm:spPr/>
      <dgm:t>
        <a:bodyPr/>
        <a:lstStyle/>
        <a:p>
          <a:endParaRPr lang="en-US"/>
        </a:p>
      </dgm:t>
    </dgm:pt>
    <dgm:pt modelId="{1BAF60AD-A092-47C4-80F3-C66F6888734D}" type="pres">
      <dgm:prSet presAssocID="{55D38F11-B789-4231-98BD-81BD98D6927F}" presName="cycle" presStyleCnt="0">
        <dgm:presLayoutVars>
          <dgm:dir/>
          <dgm:resizeHandles val="exact"/>
        </dgm:presLayoutVars>
      </dgm:prSet>
      <dgm:spPr/>
      <dgm:t>
        <a:bodyPr/>
        <a:lstStyle/>
        <a:p>
          <a:endParaRPr lang="en-US"/>
        </a:p>
      </dgm:t>
    </dgm:pt>
    <dgm:pt modelId="{FC1F30FD-D9ED-47C3-9A33-74D5A8134159}" type="pres">
      <dgm:prSet presAssocID="{1087FBC2-40A3-4401-82F2-ED60281F84E0}" presName="node" presStyleLbl="node1" presStyleIdx="0" presStyleCnt="4">
        <dgm:presLayoutVars>
          <dgm:bulletEnabled val="1"/>
        </dgm:presLayoutVars>
      </dgm:prSet>
      <dgm:spPr/>
      <dgm:t>
        <a:bodyPr/>
        <a:lstStyle/>
        <a:p>
          <a:endParaRPr lang="en-US"/>
        </a:p>
      </dgm:t>
    </dgm:pt>
    <dgm:pt modelId="{AEDB8037-28ED-4DBF-B838-F9D75791E792}" type="pres">
      <dgm:prSet presAssocID="{1087FBC2-40A3-4401-82F2-ED60281F84E0}" presName="spNode" presStyleCnt="0"/>
      <dgm:spPr/>
    </dgm:pt>
    <dgm:pt modelId="{8201350C-E62A-410F-8B69-EAB1FB0C6B97}" type="pres">
      <dgm:prSet presAssocID="{C7F10F3E-E52D-4249-8139-F9BA2216626E}" presName="sibTrans" presStyleLbl="sibTrans1D1" presStyleIdx="0" presStyleCnt="4"/>
      <dgm:spPr/>
      <dgm:t>
        <a:bodyPr/>
        <a:lstStyle/>
        <a:p>
          <a:endParaRPr lang="en-US"/>
        </a:p>
      </dgm:t>
    </dgm:pt>
    <dgm:pt modelId="{09075522-1CAE-4AA0-A682-EFC54242C551}" type="pres">
      <dgm:prSet presAssocID="{BE7489D2-11E1-4AFC-8F49-94C93EC85E3B}" presName="node" presStyleLbl="node1" presStyleIdx="1" presStyleCnt="4">
        <dgm:presLayoutVars>
          <dgm:bulletEnabled val="1"/>
        </dgm:presLayoutVars>
      </dgm:prSet>
      <dgm:spPr/>
      <dgm:t>
        <a:bodyPr/>
        <a:lstStyle/>
        <a:p>
          <a:endParaRPr lang="en-US"/>
        </a:p>
      </dgm:t>
    </dgm:pt>
    <dgm:pt modelId="{0756970F-06F3-42DD-B566-56DBBAB6F1E1}" type="pres">
      <dgm:prSet presAssocID="{BE7489D2-11E1-4AFC-8F49-94C93EC85E3B}" presName="spNode" presStyleCnt="0"/>
      <dgm:spPr/>
    </dgm:pt>
    <dgm:pt modelId="{3A855A0C-394D-4CBB-BDD2-69CDD50CE10F}" type="pres">
      <dgm:prSet presAssocID="{61B3D99C-3A43-4FE3-9FC3-21ED9EFA41BD}" presName="sibTrans" presStyleLbl="sibTrans1D1" presStyleIdx="1" presStyleCnt="4"/>
      <dgm:spPr/>
      <dgm:t>
        <a:bodyPr/>
        <a:lstStyle/>
        <a:p>
          <a:endParaRPr lang="en-US"/>
        </a:p>
      </dgm:t>
    </dgm:pt>
    <dgm:pt modelId="{D9DA7E7D-7A19-4A66-B288-D5FF20D5845A}" type="pres">
      <dgm:prSet presAssocID="{81D76ED8-2D6A-4F78-8577-9DB343E171B4}" presName="node" presStyleLbl="node1" presStyleIdx="2" presStyleCnt="4">
        <dgm:presLayoutVars>
          <dgm:bulletEnabled val="1"/>
        </dgm:presLayoutVars>
      </dgm:prSet>
      <dgm:spPr/>
      <dgm:t>
        <a:bodyPr/>
        <a:lstStyle/>
        <a:p>
          <a:endParaRPr lang="en-US"/>
        </a:p>
      </dgm:t>
    </dgm:pt>
    <dgm:pt modelId="{E868DB14-9170-4BA6-BED0-BCB3BA2037F7}" type="pres">
      <dgm:prSet presAssocID="{81D76ED8-2D6A-4F78-8577-9DB343E171B4}" presName="spNode" presStyleCnt="0"/>
      <dgm:spPr/>
    </dgm:pt>
    <dgm:pt modelId="{4385024B-4410-4790-AF66-207CB04AA572}" type="pres">
      <dgm:prSet presAssocID="{DF233F01-00D1-436C-A1BF-9D8A5CFB0A00}" presName="sibTrans" presStyleLbl="sibTrans1D1" presStyleIdx="2" presStyleCnt="4"/>
      <dgm:spPr/>
      <dgm:t>
        <a:bodyPr/>
        <a:lstStyle/>
        <a:p>
          <a:endParaRPr lang="en-US"/>
        </a:p>
      </dgm:t>
    </dgm:pt>
    <dgm:pt modelId="{088D7BAB-F963-499A-8B3B-5BBE74A7023E}" type="pres">
      <dgm:prSet presAssocID="{00C99ECB-BE76-41AE-B697-F71EFFBD44CD}" presName="node" presStyleLbl="node1" presStyleIdx="3" presStyleCnt="4">
        <dgm:presLayoutVars>
          <dgm:bulletEnabled val="1"/>
        </dgm:presLayoutVars>
      </dgm:prSet>
      <dgm:spPr/>
      <dgm:t>
        <a:bodyPr/>
        <a:lstStyle/>
        <a:p>
          <a:endParaRPr lang="en-US"/>
        </a:p>
      </dgm:t>
    </dgm:pt>
    <dgm:pt modelId="{937BD644-B697-4B24-89F2-C1E1A09BF998}" type="pres">
      <dgm:prSet presAssocID="{00C99ECB-BE76-41AE-B697-F71EFFBD44CD}" presName="spNode" presStyleCnt="0"/>
      <dgm:spPr/>
    </dgm:pt>
    <dgm:pt modelId="{C7B37870-A014-4B1D-A12B-DC181591AB8D}" type="pres">
      <dgm:prSet presAssocID="{27196880-DAF1-4ACB-9B61-2FF4ADA0A721}" presName="sibTrans" presStyleLbl="sibTrans1D1" presStyleIdx="3" presStyleCnt="4"/>
      <dgm:spPr/>
      <dgm:t>
        <a:bodyPr/>
        <a:lstStyle/>
        <a:p>
          <a:endParaRPr lang="en-US"/>
        </a:p>
      </dgm:t>
    </dgm:pt>
  </dgm:ptLst>
  <dgm:cxnLst>
    <dgm:cxn modelId="{4911F412-F6DA-44F7-B2B1-A817965CFA2E}" srcId="{55D38F11-B789-4231-98BD-81BD98D6927F}" destId="{BE7489D2-11E1-4AFC-8F49-94C93EC85E3B}" srcOrd="1" destOrd="0" parTransId="{BBD2D50A-148A-478E-A557-4C9BED4F4356}" sibTransId="{61B3D99C-3A43-4FE3-9FC3-21ED9EFA41BD}"/>
    <dgm:cxn modelId="{602F7228-B682-415B-8F66-F9051014F2BC}" type="presOf" srcId="{55D38F11-B789-4231-98BD-81BD98D6927F}" destId="{1BAF60AD-A092-47C4-80F3-C66F6888734D}" srcOrd="0" destOrd="0" presId="urn:microsoft.com/office/officeart/2005/8/layout/cycle6"/>
    <dgm:cxn modelId="{CD90F0D9-18AB-45BA-9669-78D7DCFA8EB7}" srcId="{55D38F11-B789-4231-98BD-81BD98D6927F}" destId="{00C99ECB-BE76-41AE-B697-F71EFFBD44CD}" srcOrd="3" destOrd="0" parTransId="{E2EC1184-6EC3-44C0-8116-4DBC481AE2E8}" sibTransId="{27196880-DAF1-4ACB-9B61-2FF4ADA0A721}"/>
    <dgm:cxn modelId="{A884E6FD-7505-420E-8679-8D8C1135DCA6}" type="presOf" srcId="{00C99ECB-BE76-41AE-B697-F71EFFBD44CD}" destId="{088D7BAB-F963-499A-8B3B-5BBE74A7023E}" srcOrd="0" destOrd="0" presId="urn:microsoft.com/office/officeart/2005/8/layout/cycle6"/>
    <dgm:cxn modelId="{4F43B002-3659-442B-95A8-811104D192F0}" type="presOf" srcId="{C7F10F3E-E52D-4249-8139-F9BA2216626E}" destId="{8201350C-E62A-410F-8B69-EAB1FB0C6B97}" srcOrd="0" destOrd="0" presId="urn:microsoft.com/office/officeart/2005/8/layout/cycle6"/>
    <dgm:cxn modelId="{B10D66D4-CAE6-4D09-9913-F412BE418794}" type="presOf" srcId="{81D76ED8-2D6A-4F78-8577-9DB343E171B4}" destId="{D9DA7E7D-7A19-4A66-B288-D5FF20D5845A}" srcOrd="0" destOrd="0" presId="urn:microsoft.com/office/officeart/2005/8/layout/cycle6"/>
    <dgm:cxn modelId="{549A750C-56CD-4FF2-9DF1-3107BA149D22}" type="presOf" srcId="{BE7489D2-11E1-4AFC-8F49-94C93EC85E3B}" destId="{09075522-1CAE-4AA0-A682-EFC54242C551}" srcOrd="0" destOrd="0" presId="urn:microsoft.com/office/officeart/2005/8/layout/cycle6"/>
    <dgm:cxn modelId="{C9661EFC-6D39-40D5-B269-DFB1A1A9D953}" type="presOf" srcId="{27196880-DAF1-4ACB-9B61-2FF4ADA0A721}" destId="{C7B37870-A014-4B1D-A12B-DC181591AB8D}" srcOrd="0" destOrd="0" presId="urn:microsoft.com/office/officeart/2005/8/layout/cycle6"/>
    <dgm:cxn modelId="{5A6AFE11-14F3-49E5-85FC-B8B72BA3BF9E}" type="presOf" srcId="{61B3D99C-3A43-4FE3-9FC3-21ED9EFA41BD}" destId="{3A855A0C-394D-4CBB-BDD2-69CDD50CE10F}" srcOrd="0" destOrd="0" presId="urn:microsoft.com/office/officeart/2005/8/layout/cycle6"/>
    <dgm:cxn modelId="{9C3B010C-AF89-4BCB-BC8E-E61640D577A5}" srcId="{55D38F11-B789-4231-98BD-81BD98D6927F}" destId="{81D76ED8-2D6A-4F78-8577-9DB343E171B4}" srcOrd="2" destOrd="0" parTransId="{1792B8BC-0977-4EF8-A6A2-DA38CFE05E6E}" sibTransId="{DF233F01-00D1-436C-A1BF-9D8A5CFB0A00}"/>
    <dgm:cxn modelId="{3E66B73A-2F33-4B2F-9664-336AE25659B1}" srcId="{55D38F11-B789-4231-98BD-81BD98D6927F}" destId="{1087FBC2-40A3-4401-82F2-ED60281F84E0}" srcOrd="0" destOrd="0" parTransId="{F9CC4FDB-D328-4DD9-A2B6-78B9D36C2D27}" sibTransId="{C7F10F3E-E52D-4249-8139-F9BA2216626E}"/>
    <dgm:cxn modelId="{261874B3-BB1B-4532-88A2-81357541C5BE}" type="presOf" srcId="{1087FBC2-40A3-4401-82F2-ED60281F84E0}" destId="{FC1F30FD-D9ED-47C3-9A33-74D5A8134159}" srcOrd="0" destOrd="0" presId="urn:microsoft.com/office/officeart/2005/8/layout/cycle6"/>
    <dgm:cxn modelId="{B8424A6B-B703-4C23-ABD8-953276839B36}" type="presOf" srcId="{DF233F01-00D1-436C-A1BF-9D8A5CFB0A00}" destId="{4385024B-4410-4790-AF66-207CB04AA572}" srcOrd="0" destOrd="0" presId="urn:microsoft.com/office/officeart/2005/8/layout/cycle6"/>
    <dgm:cxn modelId="{F8B6AC6D-A58C-49DA-BD49-2C924603C676}" type="presParOf" srcId="{1BAF60AD-A092-47C4-80F3-C66F6888734D}" destId="{FC1F30FD-D9ED-47C3-9A33-74D5A8134159}" srcOrd="0" destOrd="0" presId="urn:microsoft.com/office/officeart/2005/8/layout/cycle6"/>
    <dgm:cxn modelId="{E8CBAB42-A88F-4203-A1AE-E4E5288159AD}" type="presParOf" srcId="{1BAF60AD-A092-47C4-80F3-C66F6888734D}" destId="{AEDB8037-28ED-4DBF-B838-F9D75791E792}" srcOrd="1" destOrd="0" presId="urn:microsoft.com/office/officeart/2005/8/layout/cycle6"/>
    <dgm:cxn modelId="{7C15C1AD-1F5C-4C87-88BB-53382FC63E48}" type="presParOf" srcId="{1BAF60AD-A092-47C4-80F3-C66F6888734D}" destId="{8201350C-E62A-410F-8B69-EAB1FB0C6B97}" srcOrd="2" destOrd="0" presId="urn:microsoft.com/office/officeart/2005/8/layout/cycle6"/>
    <dgm:cxn modelId="{D7B1C885-2AD6-4758-9198-B7A81221AD74}" type="presParOf" srcId="{1BAF60AD-A092-47C4-80F3-C66F6888734D}" destId="{09075522-1CAE-4AA0-A682-EFC54242C551}" srcOrd="3" destOrd="0" presId="urn:microsoft.com/office/officeart/2005/8/layout/cycle6"/>
    <dgm:cxn modelId="{B0CA27BE-808A-44CF-A95E-37A0CE16CB90}" type="presParOf" srcId="{1BAF60AD-A092-47C4-80F3-C66F6888734D}" destId="{0756970F-06F3-42DD-B566-56DBBAB6F1E1}" srcOrd="4" destOrd="0" presId="urn:microsoft.com/office/officeart/2005/8/layout/cycle6"/>
    <dgm:cxn modelId="{0ABFCB77-BD73-4A7A-B1A9-04C85A9DE9ED}" type="presParOf" srcId="{1BAF60AD-A092-47C4-80F3-C66F6888734D}" destId="{3A855A0C-394D-4CBB-BDD2-69CDD50CE10F}" srcOrd="5" destOrd="0" presId="urn:microsoft.com/office/officeart/2005/8/layout/cycle6"/>
    <dgm:cxn modelId="{74666328-F036-49AE-8B9C-2BDE54EF84A9}" type="presParOf" srcId="{1BAF60AD-A092-47C4-80F3-C66F6888734D}" destId="{D9DA7E7D-7A19-4A66-B288-D5FF20D5845A}" srcOrd="6" destOrd="0" presId="urn:microsoft.com/office/officeart/2005/8/layout/cycle6"/>
    <dgm:cxn modelId="{42E7A657-6295-48A0-9856-BA606866B496}" type="presParOf" srcId="{1BAF60AD-A092-47C4-80F3-C66F6888734D}" destId="{E868DB14-9170-4BA6-BED0-BCB3BA2037F7}" srcOrd="7" destOrd="0" presId="urn:microsoft.com/office/officeart/2005/8/layout/cycle6"/>
    <dgm:cxn modelId="{493D0633-233F-4728-884A-C00B982F2E4A}" type="presParOf" srcId="{1BAF60AD-A092-47C4-80F3-C66F6888734D}" destId="{4385024B-4410-4790-AF66-207CB04AA572}" srcOrd="8" destOrd="0" presId="urn:microsoft.com/office/officeart/2005/8/layout/cycle6"/>
    <dgm:cxn modelId="{9C6494C6-5896-413B-865F-099DFD168120}" type="presParOf" srcId="{1BAF60AD-A092-47C4-80F3-C66F6888734D}" destId="{088D7BAB-F963-499A-8B3B-5BBE74A7023E}" srcOrd="9" destOrd="0" presId="urn:microsoft.com/office/officeart/2005/8/layout/cycle6"/>
    <dgm:cxn modelId="{9E04D97F-B25A-4C54-A4F6-E5EF9482F5F8}" type="presParOf" srcId="{1BAF60AD-A092-47C4-80F3-C66F6888734D}" destId="{937BD644-B697-4B24-89F2-C1E1A09BF998}" srcOrd="10" destOrd="0" presId="urn:microsoft.com/office/officeart/2005/8/layout/cycle6"/>
    <dgm:cxn modelId="{60E2AA4D-ED9E-4DEA-BB2B-1AF06F4CB93F}" type="presParOf" srcId="{1BAF60AD-A092-47C4-80F3-C66F6888734D}" destId="{C7B37870-A014-4B1D-A12B-DC181591AB8D}" srcOrd="11"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FC6CBB4-2B3F-4122-AC29-7D76356E641B}" type="doc">
      <dgm:prSet loTypeId="urn:microsoft.com/office/officeart/2016/7/layout/VerticalSolidActionList" loCatId="List" qsTypeId="urn:microsoft.com/office/officeart/2005/8/quickstyle/simple2" qsCatId="simple" csTypeId="urn:microsoft.com/office/officeart/2005/8/colors/accent1_4" csCatId="accent1" phldr="1"/>
      <dgm:spPr/>
      <dgm:t>
        <a:bodyPr/>
        <a:lstStyle/>
        <a:p>
          <a:endParaRPr lang="en-US"/>
        </a:p>
      </dgm:t>
    </dgm:pt>
    <dgm:pt modelId="{4023B07B-DF76-4256-9397-2059B0CC0D3D}">
      <dgm:prSet/>
      <dgm:spPr/>
      <dgm:t>
        <a:bodyPr/>
        <a:lstStyle/>
        <a:p>
          <a:r>
            <a:rPr lang="en-US" dirty="0"/>
            <a:t>Supporting</a:t>
          </a:r>
        </a:p>
      </dgm:t>
    </dgm:pt>
    <dgm:pt modelId="{E2E96604-B843-4D8D-A7B8-E3AD3C482908}" type="parTrans" cxnId="{3578E7EE-25CA-42C0-8068-94DC46F7193B}">
      <dgm:prSet/>
      <dgm:spPr/>
      <dgm:t>
        <a:bodyPr/>
        <a:lstStyle/>
        <a:p>
          <a:endParaRPr lang="en-US"/>
        </a:p>
      </dgm:t>
    </dgm:pt>
    <dgm:pt modelId="{BDAEDEBB-19D6-444C-A4E8-FD3A31D38FA5}" type="sibTrans" cxnId="{3578E7EE-25CA-42C0-8068-94DC46F7193B}">
      <dgm:prSet/>
      <dgm:spPr/>
      <dgm:t>
        <a:bodyPr/>
        <a:lstStyle/>
        <a:p>
          <a:endParaRPr lang="en-US"/>
        </a:p>
      </dgm:t>
    </dgm:pt>
    <dgm:pt modelId="{D7500744-9E1B-4D98-B6FD-762C732F3D47}">
      <dgm:prSet/>
      <dgm:spPr/>
      <dgm:t>
        <a:bodyPr/>
        <a:lstStyle/>
        <a:p>
          <a:r>
            <a:rPr lang="en-US"/>
            <a:t>Supporting staff development</a:t>
          </a:r>
        </a:p>
      </dgm:t>
    </dgm:pt>
    <dgm:pt modelId="{AFDE2A25-1F68-4165-9BC4-C0D4CF8F37F5}" type="parTrans" cxnId="{FA2B6E56-AD23-476A-A41F-A8874A799FBF}">
      <dgm:prSet/>
      <dgm:spPr/>
      <dgm:t>
        <a:bodyPr/>
        <a:lstStyle/>
        <a:p>
          <a:endParaRPr lang="en-US"/>
        </a:p>
      </dgm:t>
    </dgm:pt>
    <dgm:pt modelId="{4D706D8A-1A9A-48D9-B914-094F229DF22D}" type="sibTrans" cxnId="{FA2B6E56-AD23-476A-A41F-A8874A799FBF}">
      <dgm:prSet/>
      <dgm:spPr/>
      <dgm:t>
        <a:bodyPr/>
        <a:lstStyle/>
        <a:p>
          <a:endParaRPr lang="en-US"/>
        </a:p>
      </dgm:t>
    </dgm:pt>
    <dgm:pt modelId="{5F1AD876-21AB-467F-B0B0-404EEDE55ABF}">
      <dgm:prSet/>
      <dgm:spPr/>
      <dgm:t>
        <a:bodyPr/>
        <a:lstStyle/>
        <a:p>
          <a:r>
            <a:rPr lang="en-US" dirty="0"/>
            <a:t>Building</a:t>
          </a:r>
        </a:p>
      </dgm:t>
    </dgm:pt>
    <dgm:pt modelId="{C59169A1-B9EC-4925-A7CB-5FABF2988E63}" type="parTrans" cxnId="{30110C95-6A59-4DBE-9F90-FDD57B82B87C}">
      <dgm:prSet/>
      <dgm:spPr/>
      <dgm:t>
        <a:bodyPr/>
        <a:lstStyle/>
        <a:p>
          <a:endParaRPr lang="en-US"/>
        </a:p>
      </dgm:t>
    </dgm:pt>
    <dgm:pt modelId="{67F9C72F-CF50-4E50-975B-765F8262DCC0}" type="sibTrans" cxnId="{30110C95-6A59-4DBE-9F90-FDD57B82B87C}">
      <dgm:prSet/>
      <dgm:spPr/>
      <dgm:t>
        <a:bodyPr/>
        <a:lstStyle/>
        <a:p>
          <a:endParaRPr lang="en-US"/>
        </a:p>
      </dgm:t>
    </dgm:pt>
    <dgm:pt modelId="{40551204-6F6F-4A76-A2DB-B57DD1526AA2}">
      <dgm:prSet/>
      <dgm:spPr/>
      <dgm:t>
        <a:bodyPr/>
        <a:lstStyle/>
        <a:p>
          <a:r>
            <a:rPr lang="en-US" dirty="0"/>
            <a:t>Building a secure base</a:t>
          </a:r>
        </a:p>
      </dgm:t>
    </dgm:pt>
    <dgm:pt modelId="{E2DDE75E-4BC4-400F-8B3B-FC05CFF1753C}" type="parTrans" cxnId="{8FA8253A-3AF4-441C-AAF6-954ACD38C13F}">
      <dgm:prSet/>
      <dgm:spPr/>
      <dgm:t>
        <a:bodyPr/>
        <a:lstStyle/>
        <a:p>
          <a:endParaRPr lang="en-US"/>
        </a:p>
      </dgm:t>
    </dgm:pt>
    <dgm:pt modelId="{45E52EED-D045-4A99-ABDF-EEF76B5F58DE}" type="sibTrans" cxnId="{8FA8253A-3AF4-441C-AAF6-954ACD38C13F}">
      <dgm:prSet/>
      <dgm:spPr/>
      <dgm:t>
        <a:bodyPr/>
        <a:lstStyle/>
        <a:p>
          <a:endParaRPr lang="en-US"/>
        </a:p>
      </dgm:t>
    </dgm:pt>
    <dgm:pt modelId="{4F21E781-D168-45C4-B2B4-0854F68EDBEC}">
      <dgm:prSet/>
      <dgm:spPr/>
      <dgm:t>
        <a:bodyPr/>
        <a:lstStyle/>
        <a:p>
          <a:r>
            <a:rPr lang="en-US"/>
            <a:t>Maintaining</a:t>
          </a:r>
        </a:p>
      </dgm:t>
    </dgm:pt>
    <dgm:pt modelId="{06B7DAC5-5462-47C6-A421-7039AEBCF260}" type="parTrans" cxnId="{B8A36AF6-029D-4E8C-AB39-39DBAAA13BC5}">
      <dgm:prSet/>
      <dgm:spPr/>
      <dgm:t>
        <a:bodyPr/>
        <a:lstStyle/>
        <a:p>
          <a:endParaRPr lang="en-US"/>
        </a:p>
      </dgm:t>
    </dgm:pt>
    <dgm:pt modelId="{18C72538-164A-49C2-B35C-76113D91F0E2}" type="sibTrans" cxnId="{B8A36AF6-029D-4E8C-AB39-39DBAAA13BC5}">
      <dgm:prSet/>
      <dgm:spPr/>
      <dgm:t>
        <a:bodyPr/>
        <a:lstStyle/>
        <a:p>
          <a:endParaRPr lang="en-US"/>
        </a:p>
      </dgm:t>
    </dgm:pt>
    <dgm:pt modelId="{B944DB5B-764F-4C71-978F-B5383674DCFB}">
      <dgm:prSet/>
      <dgm:spPr/>
      <dgm:t>
        <a:bodyPr/>
        <a:lstStyle/>
        <a:p>
          <a:r>
            <a:rPr lang="en-US" dirty="0"/>
            <a:t>Maintaining ideals, standards, quality assurance and safety</a:t>
          </a:r>
        </a:p>
      </dgm:t>
    </dgm:pt>
    <dgm:pt modelId="{6394D381-1AF4-40EF-8056-2809183D8F57}" type="parTrans" cxnId="{CB21D755-881D-4FE1-A6CC-F555DE4C7F4E}">
      <dgm:prSet/>
      <dgm:spPr/>
      <dgm:t>
        <a:bodyPr/>
        <a:lstStyle/>
        <a:p>
          <a:endParaRPr lang="en-US"/>
        </a:p>
      </dgm:t>
    </dgm:pt>
    <dgm:pt modelId="{21EEF00A-518D-48FC-BA05-7DEAEFF7C67B}" type="sibTrans" cxnId="{CB21D755-881D-4FE1-A6CC-F555DE4C7F4E}">
      <dgm:prSet/>
      <dgm:spPr/>
      <dgm:t>
        <a:bodyPr/>
        <a:lstStyle/>
        <a:p>
          <a:endParaRPr lang="en-US"/>
        </a:p>
      </dgm:t>
    </dgm:pt>
    <dgm:pt modelId="{5EC70C06-36C6-4B9B-87DD-BE02A605647B}">
      <dgm:prSet/>
      <dgm:spPr/>
      <dgm:t>
        <a:bodyPr/>
        <a:lstStyle/>
        <a:p>
          <a:r>
            <a:rPr lang="en-US"/>
            <a:t>Facilitating</a:t>
          </a:r>
        </a:p>
      </dgm:t>
    </dgm:pt>
    <dgm:pt modelId="{EE0ADFD5-8F09-491B-AB6B-C8ED817CA159}" type="parTrans" cxnId="{06F955E3-44A4-4989-B768-FB9EEAB716E4}">
      <dgm:prSet/>
      <dgm:spPr/>
      <dgm:t>
        <a:bodyPr/>
        <a:lstStyle/>
        <a:p>
          <a:endParaRPr lang="en-US"/>
        </a:p>
      </dgm:t>
    </dgm:pt>
    <dgm:pt modelId="{24852433-5C2D-41BF-9BF2-03EAD5642773}" type="sibTrans" cxnId="{06F955E3-44A4-4989-B768-FB9EEAB716E4}">
      <dgm:prSet/>
      <dgm:spPr/>
      <dgm:t>
        <a:bodyPr/>
        <a:lstStyle/>
        <a:p>
          <a:endParaRPr lang="en-US"/>
        </a:p>
      </dgm:t>
    </dgm:pt>
    <dgm:pt modelId="{40584619-A3B4-4F79-9400-A0031011839C}">
      <dgm:prSet/>
      <dgm:spPr/>
      <dgm:t>
        <a:bodyPr/>
        <a:lstStyle/>
        <a:p>
          <a:r>
            <a:rPr lang="en-US"/>
            <a:t>Facilitating open communication  and team functioning</a:t>
          </a:r>
        </a:p>
      </dgm:t>
    </dgm:pt>
    <dgm:pt modelId="{B6E8B88B-A814-4339-B8B0-6339A1CEA116}" type="parTrans" cxnId="{44D17702-F84D-48D3-8055-EB2B510D9261}">
      <dgm:prSet/>
      <dgm:spPr/>
      <dgm:t>
        <a:bodyPr/>
        <a:lstStyle/>
        <a:p>
          <a:endParaRPr lang="en-US"/>
        </a:p>
      </dgm:t>
    </dgm:pt>
    <dgm:pt modelId="{6D92DB0A-690D-4FF8-BA90-84B9BCF47017}" type="sibTrans" cxnId="{44D17702-F84D-48D3-8055-EB2B510D9261}">
      <dgm:prSet/>
      <dgm:spPr/>
      <dgm:t>
        <a:bodyPr/>
        <a:lstStyle/>
        <a:p>
          <a:endParaRPr lang="en-US"/>
        </a:p>
      </dgm:t>
    </dgm:pt>
    <dgm:pt modelId="{A59FE76E-A8BF-4F13-BB02-2795A25CB691}">
      <dgm:prSet/>
      <dgm:spPr/>
      <dgm:t>
        <a:bodyPr/>
        <a:lstStyle/>
        <a:p>
          <a:r>
            <a:rPr lang="en-US"/>
            <a:t>Modeling</a:t>
          </a:r>
        </a:p>
      </dgm:t>
    </dgm:pt>
    <dgm:pt modelId="{1CCB1B46-DB7F-4777-A5D5-241AF5AA0FA5}" type="parTrans" cxnId="{340EB800-4D03-4B31-B504-E484D2952480}">
      <dgm:prSet/>
      <dgm:spPr/>
      <dgm:t>
        <a:bodyPr/>
        <a:lstStyle/>
        <a:p>
          <a:endParaRPr lang="en-US"/>
        </a:p>
      </dgm:t>
    </dgm:pt>
    <dgm:pt modelId="{E9E534B4-DB99-4785-9CA6-A2AE3A649EA9}" type="sibTrans" cxnId="{340EB800-4D03-4B31-B504-E484D2952480}">
      <dgm:prSet/>
      <dgm:spPr/>
      <dgm:t>
        <a:bodyPr/>
        <a:lstStyle/>
        <a:p>
          <a:endParaRPr lang="en-US"/>
        </a:p>
      </dgm:t>
    </dgm:pt>
    <dgm:pt modelId="{D6FAF562-98AF-49C2-8EA3-BA28FE418944}">
      <dgm:prSet/>
      <dgm:spPr/>
      <dgm:t>
        <a:bodyPr/>
        <a:lstStyle/>
        <a:p>
          <a:r>
            <a:rPr lang="en-US"/>
            <a:t>Modeling expectations</a:t>
          </a:r>
        </a:p>
      </dgm:t>
    </dgm:pt>
    <dgm:pt modelId="{82A5680B-37B3-4153-8A86-AC7A396AB793}" type="parTrans" cxnId="{32FDDD8B-ABA1-460E-BF5A-36450CA4919E}">
      <dgm:prSet/>
      <dgm:spPr/>
      <dgm:t>
        <a:bodyPr/>
        <a:lstStyle/>
        <a:p>
          <a:endParaRPr lang="en-US"/>
        </a:p>
      </dgm:t>
    </dgm:pt>
    <dgm:pt modelId="{E1357A93-ACA1-484A-B228-A6279E52F9F2}" type="sibTrans" cxnId="{32FDDD8B-ABA1-460E-BF5A-36450CA4919E}">
      <dgm:prSet/>
      <dgm:spPr/>
      <dgm:t>
        <a:bodyPr/>
        <a:lstStyle/>
        <a:p>
          <a:endParaRPr lang="en-US"/>
        </a:p>
      </dgm:t>
    </dgm:pt>
    <dgm:pt modelId="{7628D94A-B46E-43DE-8A6D-C31D67D9EAC5}" type="pres">
      <dgm:prSet presAssocID="{DFC6CBB4-2B3F-4122-AC29-7D76356E641B}" presName="Name0" presStyleCnt="0">
        <dgm:presLayoutVars>
          <dgm:dir/>
          <dgm:animLvl val="lvl"/>
          <dgm:resizeHandles val="exact"/>
        </dgm:presLayoutVars>
      </dgm:prSet>
      <dgm:spPr/>
      <dgm:t>
        <a:bodyPr/>
        <a:lstStyle/>
        <a:p>
          <a:endParaRPr lang="en-US"/>
        </a:p>
      </dgm:t>
    </dgm:pt>
    <dgm:pt modelId="{56F5CF6D-9396-4287-A536-DF17108DE0CF}" type="pres">
      <dgm:prSet presAssocID="{4023B07B-DF76-4256-9397-2059B0CC0D3D}" presName="linNode" presStyleCnt="0"/>
      <dgm:spPr/>
    </dgm:pt>
    <dgm:pt modelId="{5627799C-5F28-4144-9F73-E36CCF890D7B}" type="pres">
      <dgm:prSet presAssocID="{4023B07B-DF76-4256-9397-2059B0CC0D3D}" presName="parentText" presStyleLbl="alignNode1" presStyleIdx="0" presStyleCnt="5">
        <dgm:presLayoutVars>
          <dgm:chMax val="1"/>
          <dgm:bulletEnabled/>
        </dgm:presLayoutVars>
      </dgm:prSet>
      <dgm:spPr/>
      <dgm:t>
        <a:bodyPr/>
        <a:lstStyle/>
        <a:p>
          <a:endParaRPr lang="en-US"/>
        </a:p>
      </dgm:t>
    </dgm:pt>
    <dgm:pt modelId="{7F93341D-F38A-472B-9889-CD2C4B12454A}" type="pres">
      <dgm:prSet presAssocID="{4023B07B-DF76-4256-9397-2059B0CC0D3D}" presName="descendantText" presStyleLbl="alignAccFollowNode1" presStyleIdx="0" presStyleCnt="5">
        <dgm:presLayoutVars>
          <dgm:bulletEnabled/>
        </dgm:presLayoutVars>
      </dgm:prSet>
      <dgm:spPr/>
      <dgm:t>
        <a:bodyPr/>
        <a:lstStyle/>
        <a:p>
          <a:endParaRPr lang="en-US"/>
        </a:p>
      </dgm:t>
    </dgm:pt>
    <dgm:pt modelId="{4CC29C1C-5AA4-4957-8FCC-132AAD4616BA}" type="pres">
      <dgm:prSet presAssocID="{BDAEDEBB-19D6-444C-A4E8-FD3A31D38FA5}" presName="sp" presStyleCnt="0"/>
      <dgm:spPr/>
    </dgm:pt>
    <dgm:pt modelId="{90D8E0B1-242D-4139-B94B-292341B8EF4F}" type="pres">
      <dgm:prSet presAssocID="{5F1AD876-21AB-467F-B0B0-404EEDE55ABF}" presName="linNode" presStyleCnt="0"/>
      <dgm:spPr/>
    </dgm:pt>
    <dgm:pt modelId="{1043EE7F-6F1F-43AF-BE75-A483D277977D}" type="pres">
      <dgm:prSet presAssocID="{5F1AD876-21AB-467F-B0B0-404EEDE55ABF}" presName="parentText" presStyleLbl="alignNode1" presStyleIdx="1" presStyleCnt="5">
        <dgm:presLayoutVars>
          <dgm:chMax val="1"/>
          <dgm:bulletEnabled/>
        </dgm:presLayoutVars>
      </dgm:prSet>
      <dgm:spPr/>
      <dgm:t>
        <a:bodyPr/>
        <a:lstStyle/>
        <a:p>
          <a:endParaRPr lang="en-US"/>
        </a:p>
      </dgm:t>
    </dgm:pt>
    <dgm:pt modelId="{90EFB886-C7DF-4698-B923-B5E13230D162}" type="pres">
      <dgm:prSet presAssocID="{5F1AD876-21AB-467F-B0B0-404EEDE55ABF}" presName="descendantText" presStyleLbl="alignAccFollowNode1" presStyleIdx="1" presStyleCnt="5">
        <dgm:presLayoutVars>
          <dgm:bulletEnabled/>
        </dgm:presLayoutVars>
      </dgm:prSet>
      <dgm:spPr/>
      <dgm:t>
        <a:bodyPr/>
        <a:lstStyle/>
        <a:p>
          <a:endParaRPr lang="en-US"/>
        </a:p>
      </dgm:t>
    </dgm:pt>
    <dgm:pt modelId="{EC8029FF-DD09-4154-BECE-2D0756858ED4}" type="pres">
      <dgm:prSet presAssocID="{67F9C72F-CF50-4E50-975B-765F8262DCC0}" presName="sp" presStyleCnt="0"/>
      <dgm:spPr/>
    </dgm:pt>
    <dgm:pt modelId="{7FADC2D7-F4C4-4DE1-B440-F7F9CCDCD36C}" type="pres">
      <dgm:prSet presAssocID="{4F21E781-D168-45C4-B2B4-0854F68EDBEC}" presName="linNode" presStyleCnt="0"/>
      <dgm:spPr/>
    </dgm:pt>
    <dgm:pt modelId="{319296DC-7308-4F39-B383-E8E97A8DEBF5}" type="pres">
      <dgm:prSet presAssocID="{4F21E781-D168-45C4-B2B4-0854F68EDBEC}" presName="parentText" presStyleLbl="alignNode1" presStyleIdx="2" presStyleCnt="5">
        <dgm:presLayoutVars>
          <dgm:chMax val="1"/>
          <dgm:bulletEnabled/>
        </dgm:presLayoutVars>
      </dgm:prSet>
      <dgm:spPr/>
      <dgm:t>
        <a:bodyPr/>
        <a:lstStyle/>
        <a:p>
          <a:endParaRPr lang="en-US"/>
        </a:p>
      </dgm:t>
    </dgm:pt>
    <dgm:pt modelId="{0FF9DDE3-CD19-410A-89D9-6624B526416B}" type="pres">
      <dgm:prSet presAssocID="{4F21E781-D168-45C4-B2B4-0854F68EDBEC}" presName="descendantText" presStyleLbl="alignAccFollowNode1" presStyleIdx="2" presStyleCnt="5">
        <dgm:presLayoutVars>
          <dgm:bulletEnabled/>
        </dgm:presLayoutVars>
      </dgm:prSet>
      <dgm:spPr/>
      <dgm:t>
        <a:bodyPr/>
        <a:lstStyle/>
        <a:p>
          <a:endParaRPr lang="en-US"/>
        </a:p>
      </dgm:t>
    </dgm:pt>
    <dgm:pt modelId="{267B4DCF-40E4-47E3-9D90-7996AEFF634B}" type="pres">
      <dgm:prSet presAssocID="{18C72538-164A-49C2-B35C-76113D91F0E2}" presName="sp" presStyleCnt="0"/>
      <dgm:spPr/>
    </dgm:pt>
    <dgm:pt modelId="{B3493788-5ACB-41FE-94B3-D5FF5D0CC18B}" type="pres">
      <dgm:prSet presAssocID="{5EC70C06-36C6-4B9B-87DD-BE02A605647B}" presName="linNode" presStyleCnt="0"/>
      <dgm:spPr/>
    </dgm:pt>
    <dgm:pt modelId="{C8223A0C-7463-4E23-84B1-2078286D53A8}" type="pres">
      <dgm:prSet presAssocID="{5EC70C06-36C6-4B9B-87DD-BE02A605647B}" presName="parentText" presStyleLbl="alignNode1" presStyleIdx="3" presStyleCnt="5">
        <dgm:presLayoutVars>
          <dgm:chMax val="1"/>
          <dgm:bulletEnabled/>
        </dgm:presLayoutVars>
      </dgm:prSet>
      <dgm:spPr/>
      <dgm:t>
        <a:bodyPr/>
        <a:lstStyle/>
        <a:p>
          <a:endParaRPr lang="en-US"/>
        </a:p>
      </dgm:t>
    </dgm:pt>
    <dgm:pt modelId="{7FAD69B5-A153-419A-A369-05DF1F7DF975}" type="pres">
      <dgm:prSet presAssocID="{5EC70C06-36C6-4B9B-87DD-BE02A605647B}" presName="descendantText" presStyleLbl="alignAccFollowNode1" presStyleIdx="3" presStyleCnt="5">
        <dgm:presLayoutVars>
          <dgm:bulletEnabled/>
        </dgm:presLayoutVars>
      </dgm:prSet>
      <dgm:spPr/>
      <dgm:t>
        <a:bodyPr/>
        <a:lstStyle/>
        <a:p>
          <a:endParaRPr lang="en-US"/>
        </a:p>
      </dgm:t>
    </dgm:pt>
    <dgm:pt modelId="{D1283F72-0D5E-4FD1-95D7-558BCA8FB815}" type="pres">
      <dgm:prSet presAssocID="{24852433-5C2D-41BF-9BF2-03EAD5642773}" presName="sp" presStyleCnt="0"/>
      <dgm:spPr/>
    </dgm:pt>
    <dgm:pt modelId="{29932C00-CE78-4C38-ABA4-286C260ACF84}" type="pres">
      <dgm:prSet presAssocID="{A59FE76E-A8BF-4F13-BB02-2795A25CB691}" presName="linNode" presStyleCnt="0"/>
      <dgm:spPr/>
    </dgm:pt>
    <dgm:pt modelId="{0D9E84EC-7508-4FA1-954C-F6930FCFAAB7}" type="pres">
      <dgm:prSet presAssocID="{A59FE76E-A8BF-4F13-BB02-2795A25CB691}" presName="parentText" presStyleLbl="alignNode1" presStyleIdx="4" presStyleCnt="5">
        <dgm:presLayoutVars>
          <dgm:chMax val="1"/>
          <dgm:bulletEnabled/>
        </dgm:presLayoutVars>
      </dgm:prSet>
      <dgm:spPr/>
      <dgm:t>
        <a:bodyPr/>
        <a:lstStyle/>
        <a:p>
          <a:endParaRPr lang="en-US"/>
        </a:p>
      </dgm:t>
    </dgm:pt>
    <dgm:pt modelId="{AA9DBE43-407A-4426-849F-0185C433406E}" type="pres">
      <dgm:prSet presAssocID="{A59FE76E-A8BF-4F13-BB02-2795A25CB691}" presName="descendantText" presStyleLbl="alignAccFollowNode1" presStyleIdx="4" presStyleCnt="5">
        <dgm:presLayoutVars>
          <dgm:bulletEnabled/>
        </dgm:presLayoutVars>
      </dgm:prSet>
      <dgm:spPr/>
      <dgm:t>
        <a:bodyPr/>
        <a:lstStyle/>
        <a:p>
          <a:endParaRPr lang="en-US"/>
        </a:p>
      </dgm:t>
    </dgm:pt>
  </dgm:ptLst>
  <dgm:cxnLst>
    <dgm:cxn modelId="{340EB800-4D03-4B31-B504-E484D2952480}" srcId="{DFC6CBB4-2B3F-4122-AC29-7D76356E641B}" destId="{A59FE76E-A8BF-4F13-BB02-2795A25CB691}" srcOrd="4" destOrd="0" parTransId="{1CCB1B46-DB7F-4777-A5D5-241AF5AA0FA5}" sibTransId="{E9E534B4-DB99-4785-9CA6-A2AE3A649EA9}"/>
    <dgm:cxn modelId="{3578E7EE-25CA-42C0-8068-94DC46F7193B}" srcId="{DFC6CBB4-2B3F-4122-AC29-7D76356E641B}" destId="{4023B07B-DF76-4256-9397-2059B0CC0D3D}" srcOrd="0" destOrd="0" parTransId="{E2E96604-B843-4D8D-A7B8-E3AD3C482908}" sibTransId="{BDAEDEBB-19D6-444C-A4E8-FD3A31D38FA5}"/>
    <dgm:cxn modelId="{5CD683E9-71B5-4422-9DF4-8CE5FA0B14C3}" type="presOf" srcId="{40551204-6F6F-4A76-A2DB-B57DD1526AA2}" destId="{90EFB886-C7DF-4698-B923-B5E13230D162}" srcOrd="0" destOrd="0" presId="urn:microsoft.com/office/officeart/2016/7/layout/VerticalSolidActionList"/>
    <dgm:cxn modelId="{32FDDD8B-ABA1-460E-BF5A-36450CA4919E}" srcId="{A59FE76E-A8BF-4F13-BB02-2795A25CB691}" destId="{D6FAF562-98AF-49C2-8EA3-BA28FE418944}" srcOrd="0" destOrd="0" parTransId="{82A5680B-37B3-4153-8A86-AC7A396AB793}" sibTransId="{E1357A93-ACA1-484A-B228-A6279E52F9F2}"/>
    <dgm:cxn modelId="{13723821-B77D-4D3D-9408-B17EF2E6E3FA}" type="presOf" srcId="{A59FE76E-A8BF-4F13-BB02-2795A25CB691}" destId="{0D9E84EC-7508-4FA1-954C-F6930FCFAAB7}" srcOrd="0" destOrd="0" presId="urn:microsoft.com/office/officeart/2016/7/layout/VerticalSolidActionList"/>
    <dgm:cxn modelId="{6D318A12-CA9B-44E4-94AD-EA6A18DB8F55}" type="presOf" srcId="{40584619-A3B4-4F79-9400-A0031011839C}" destId="{7FAD69B5-A153-419A-A369-05DF1F7DF975}" srcOrd="0" destOrd="0" presId="urn:microsoft.com/office/officeart/2016/7/layout/VerticalSolidActionList"/>
    <dgm:cxn modelId="{CB21D755-881D-4FE1-A6CC-F555DE4C7F4E}" srcId="{4F21E781-D168-45C4-B2B4-0854F68EDBEC}" destId="{B944DB5B-764F-4C71-978F-B5383674DCFB}" srcOrd="0" destOrd="0" parTransId="{6394D381-1AF4-40EF-8056-2809183D8F57}" sibTransId="{21EEF00A-518D-48FC-BA05-7DEAEFF7C67B}"/>
    <dgm:cxn modelId="{44D17702-F84D-48D3-8055-EB2B510D9261}" srcId="{5EC70C06-36C6-4B9B-87DD-BE02A605647B}" destId="{40584619-A3B4-4F79-9400-A0031011839C}" srcOrd="0" destOrd="0" parTransId="{B6E8B88B-A814-4339-B8B0-6339A1CEA116}" sibTransId="{6D92DB0A-690D-4FF8-BA90-84B9BCF47017}"/>
    <dgm:cxn modelId="{4178456A-1361-43CD-BBA3-CD43ACE3F124}" type="presOf" srcId="{DFC6CBB4-2B3F-4122-AC29-7D76356E641B}" destId="{7628D94A-B46E-43DE-8A6D-C31D67D9EAC5}" srcOrd="0" destOrd="0" presId="urn:microsoft.com/office/officeart/2016/7/layout/VerticalSolidActionList"/>
    <dgm:cxn modelId="{5931FD05-93AC-439D-96B7-D0929B8C0933}" type="presOf" srcId="{4023B07B-DF76-4256-9397-2059B0CC0D3D}" destId="{5627799C-5F28-4144-9F73-E36CCF890D7B}" srcOrd="0" destOrd="0" presId="urn:microsoft.com/office/officeart/2016/7/layout/VerticalSolidActionList"/>
    <dgm:cxn modelId="{FA2B6E56-AD23-476A-A41F-A8874A799FBF}" srcId="{4023B07B-DF76-4256-9397-2059B0CC0D3D}" destId="{D7500744-9E1B-4D98-B6FD-762C732F3D47}" srcOrd="0" destOrd="0" parTransId="{AFDE2A25-1F68-4165-9BC4-C0D4CF8F37F5}" sibTransId="{4D706D8A-1A9A-48D9-B914-094F229DF22D}"/>
    <dgm:cxn modelId="{06F955E3-44A4-4989-B768-FB9EEAB716E4}" srcId="{DFC6CBB4-2B3F-4122-AC29-7D76356E641B}" destId="{5EC70C06-36C6-4B9B-87DD-BE02A605647B}" srcOrd="3" destOrd="0" parTransId="{EE0ADFD5-8F09-491B-AB6B-C8ED817CA159}" sibTransId="{24852433-5C2D-41BF-9BF2-03EAD5642773}"/>
    <dgm:cxn modelId="{FBEEA571-9A2E-46F9-A7BF-D32822FB255B}" type="presOf" srcId="{B944DB5B-764F-4C71-978F-B5383674DCFB}" destId="{0FF9DDE3-CD19-410A-89D9-6624B526416B}" srcOrd="0" destOrd="0" presId="urn:microsoft.com/office/officeart/2016/7/layout/VerticalSolidActionList"/>
    <dgm:cxn modelId="{9A600F25-69A0-4279-AC43-2E9B5F6FD727}" type="presOf" srcId="{D6FAF562-98AF-49C2-8EA3-BA28FE418944}" destId="{AA9DBE43-407A-4426-849F-0185C433406E}" srcOrd="0" destOrd="0" presId="urn:microsoft.com/office/officeart/2016/7/layout/VerticalSolidActionList"/>
    <dgm:cxn modelId="{6A5C424C-578F-45B1-A5BA-0855C14DEA9E}" type="presOf" srcId="{4F21E781-D168-45C4-B2B4-0854F68EDBEC}" destId="{319296DC-7308-4F39-B383-E8E97A8DEBF5}" srcOrd="0" destOrd="0" presId="urn:microsoft.com/office/officeart/2016/7/layout/VerticalSolidActionList"/>
    <dgm:cxn modelId="{30110C95-6A59-4DBE-9F90-FDD57B82B87C}" srcId="{DFC6CBB4-2B3F-4122-AC29-7D76356E641B}" destId="{5F1AD876-21AB-467F-B0B0-404EEDE55ABF}" srcOrd="1" destOrd="0" parTransId="{C59169A1-B9EC-4925-A7CB-5FABF2988E63}" sibTransId="{67F9C72F-CF50-4E50-975B-765F8262DCC0}"/>
    <dgm:cxn modelId="{8FA8253A-3AF4-441C-AAF6-954ACD38C13F}" srcId="{5F1AD876-21AB-467F-B0B0-404EEDE55ABF}" destId="{40551204-6F6F-4A76-A2DB-B57DD1526AA2}" srcOrd="0" destOrd="0" parTransId="{E2DDE75E-4BC4-400F-8B3B-FC05CFF1753C}" sibTransId="{45E52EED-D045-4A99-ABDF-EEF76B5F58DE}"/>
    <dgm:cxn modelId="{F441448A-B3AB-4372-818B-0550D2A476C3}" type="presOf" srcId="{D7500744-9E1B-4D98-B6FD-762C732F3D47}" destId="{7F93341D-F38A-472B-9889-CD2C4B12454A}" srcOrd="0" destOrd="0" presId="urn:microsoft.com/office/officeart/2016/7/layout/VerticalSolidActionList"/>
    <dgm:cxn modelId="{B8A36AF6-029D-4E8C-AB39-39DBAAA13BC5}" srcId="{DFC6CBB4-2B3F-4122-AC29-7D76356E641B}" destId="{4F21E781-D168-45C4-B2B4-0854F68EDBEC}" srcOrd="2" destOrd="0" parTransId="{06B7DAC5-5462-47C6-A421-7039AEBCF260}" sibTransId="{18C72538-164A-49C2-B35C-76113D91F0E2}"/>
    <dgm:cxn modelId="{2727EA65-BE67-448A-B848-619D21B02AC3}" type="presOf" srcId="{5F1AD876-21AB-467F-B0B0-404EEDE55ABF}" destId="{1043EE7F-6F1F-43AF-BE75-A483D277977D}" srcOrd="0" destOrd="0" presId="urn:microsoft.com/office/officeart/2016/7/layout/VerticalSolidActionList"/>
    <dgm:cxn modelId="{D29A11C0-C627-48CF-9854-40AF629FC75A}" type="presOf" srcId="{5EC70C06-36C6-4B9B-87DD-BE02A605647B}" destId="{C8223A0C-7463-4E23-84B1-2078286D53A8}" srcOrd="0" destOrd="0" presId="urn:microsoft.com/office/officeart/2016/7/layout/VerticalSolidActionList"/>
    <dgm:cxn modelId="{D07565D2-5E8E-44DE-8B65-7C3CE8FB4F6F}" type="presParOf" srcId="{7628D94A-B46E-43DE-8A6D-C31D67D9EAC5}" destId="{56F5CF6D-9396-4287-A536-DF17108DE0CF}" srcOrd="0" destOrd="0" presId="urn:microsoft.com/office/officeart/2016/7/layout/VerticalSolidActionList"/>
    <dgm:cxn modelId="{FFD7B8A6-914E-4C4A-8F1F-D629E1A88C08}" type="presParOf" srcId="{56F5CF6D-9396-4287-A536-DF17108DE0CF}" destId="{5627799C-5F28-4144-9F73-E36CCF890D7B}" srcOrd="0" destOrd="0" presId="urn:microsoft.com/office/officeart/2016/7/layout/VerticalSolidActionList"/>
    <dgm:cxn modelId="{7A3D5618-795E-4E66-8209-CB8776315AE8}" type="presParOf" srcId="{56F5CF6D-9396-4287-A536-DF17108DE0CF}" destId="{7F93341D-F38A-472B-9889-CD2C4B12454A}" srcOrd="1" destOrd="0" presId="urn:microsoft.com/office/officeart/2016/7/layout/VerticalSolidActionList"/>
    <dgm:cxn modelId="{C2F7E3EE-1590-45C1-9EFC-AE0A027CB259}" type="presParOf" srcId="{7628D94A-B46E-43DE-8A6D-C31D67D9EAC5}" destId="{4CC29C1C-5AA4-4957-8FCC-132AAD4616BA}" srcOrd="1" destOrd="0" presId="urn:microsoft.com/office/officeart/2016/7/layout/VerticalSolidActionList"/>
    <dgm:cxn modelId="{F09D3A4B-44B9-48A1-811E-21D89158F308}" type="presParOf" srcId="{7628D94A-B46E-43DE-8A6D-C31D67D9EAC5}" destId="{90D8E0B1-242D-4139-B94B-292341B8EF4F}" srcOrd="2" destOrd="0" presId="urn:microsoft.com/office/officeart/2016/7/layout/VerticalSolidActionList"/>
    <dgm:cxn modelId="{FE4A38AD-D97B-4E99-A387-C10128AC2A17}" type="presParOf" srcId="{90D8E0B1-242D-4139-B94B-292341B8EF4F}" destId="{1043EE7F-6F1F-43AF-BE75-A483D277977D}" srcOrd="0" destOrd="0" presId="urn:microsoft.com/office/officeart/2016/7/layout/VerticalSolidActionList"/>
    <dgm:cxn modelId="{F2C49987-693B-4755-8D50-78F441FB2A99}" type="presParOf" srcId="{90D8E0B1-242D-4139-B94B-292341B8EF4F}" destId="{90EFB886-C7DF-4698-B923-B5E13230D162}" srcOrd="1" destOrd="0" presId="urn:microsoft.com/office/officeart/2016/7/layout/VerticalSolidActionList"/>
    <dgm:cxn modelId="{3507E08F-9830-4FF4-8410-398111C9BFF2}" type="presParOf" srcId="{7628D94A-B46E-43DE-8A6D-C31D67D9EAC5}" destId="{EC8029FF-DD09-4154-BECE-2D0756858ED4}" srcOrd="3" destOrd="0" presId="urn:microsoft.com/office/officeart/2016/7/layout/VerticalSolidActionList"/>
    <dgm:cxn modelId="{9932E0C0-F186-4E49-8AD3-3793B37FF74C}" type="presParOf" srcId="{7628D94A-B46E-43DE-8A6D-C31D67D9EAC5}" destId="{7FADC2D7-F4C4-4DE1-B440-F7F9CCDCD36C}" srcOrd="4" destOrd="0" presId="urn:microsoft.com/office/officeart/2016/7/layout/VerticalSolidActionList"/>
    <dgm:cxn modelId="{3AC6FE33-D058-493F-A2C1-C50AAE9600B2}" type="presParOf" srcId="{7FADC2D7-F4C4-4DE1-B440-F7F9CCDCD36C}" destId="{319296DC-7308-4F39-B383-E8E97A8DEBF5}" srcOrd="0" destOrd="0" presId="urn:microsoft.com/office/officeart/2016/7/layout/VerticalSolidActionList"/>
    <dgm:cxn modelId="{36680FB6-B538-4B55-AAED-0542FDCAFEEF}" type="presParOf" srcId="{7FADC2D7-F4C4-4DE1-B440-F7F9CCDCD36C}" destId="{0FF9DDE3-CD19-410A-89D9-6624B526416B}" srcOrd="1" destOrd="0" presId="urn:microsoft.com/office/officeart/2016/7/layout/VerticalSolidActionList"/>
    <dgm:cxn modelId="{1F6A9A9C-6494-4A26-9D7C-C675ED4EDAA7}" type="presParOf" srcId="{7628D94A-B46E-43DE-8A6D-C31D67D9EAC5}" destId="{267B4DCF-40E4-47E3-9D90-7996AEFF634B}" srcOrd="5" destOrd="0" presId="urn:microsoft.com/office/officeart/2016/7/layout/VerticalSolidActionList"/>
    <dgm:cxn modelId="{63EDF456-9B9C-40C7-8671-A46D5F82DB89}" type="presParOf" srcId="{7628D94A-B46E-43DE-8A6D-C31D67D9EAC5}" destId="{B3493788-5ACB-41FE-94B3-D5FF5D0CC18B}" srcOrd="6" destOrd="0" presId="urn:microsoft.com/office/officeart/2016/7/layout/VerticalSolidActionList"/>
    <dgm:cxn modelId="{F434D552-B42C-4432-8871-187DB6A5B31A}" type="presParOf" srcId="{B3493788-5ACB-41FE-94B3-D5FF5D0CC18B}" destId="{C8223A0C-7463-4E23-84B1-2078286D53A8}" srcOrd="0" destOrd="0" presId="urn:microsoft.com/office/officeart/2016/7/layout/VerticalSolidActionList"/>
    <dgm:cxn modelId="{4C62F2CF-B87D-4F41-A69B-20A6828E953C}" type="presParOf" srcId="{B3493788-5ACB-41FE-94B3-D5FF5D0CC18B}" destId="{7FAD69B5-A153-419A-A369-05DF1F7DF975}" srcOrd="1" destOrd="0" presId="urn:microsoft.com/office/officeart/2016/7/layout/VerticalSolidActionList"/>
    <dgm:cxn modelId="{7E005C0B-00E3-44A6-AF54-132D97C0EE98}" type="presParOf" srcId="{7628D94A-B46E-43DE-8A6D-C31D67D9EAC5}" destId="{D1283F72-0D5E-4FD1-95D7-558BCA8FB815}" srcOrd="7" destOrd="0" presId="urn:microsoft.com/office/officeart/2016/7/layout/VerticalSolidActionList"/>
    <dgm:cxn modelId="{8F22FC22-859A-4452-9ECF-D9646E18FED3}" type="presParOf" srcId="{7628D94A-B46E-43DE-8A6D-C31D67D9EAC5}" destId="{29932C00-CE78-4C38-ABA4-286C260ACF84}" srcOrd="8" destOrd="0" presId="urn:microsoft.com/office/officeart/2016/7/layout/VerticalSolidActionList"/>
    <dgm:cxn modelId="{AF126D9C-F262-4F8E-905B-80E40782DF4C}" type="presParOf" srcId="{29932C00-CE78-4C38-ABA4-286C260ACF84}" destId="{0D9E84EC-7508-4FA1-954C-F6930FCFAAB7}" srcOrd="0" destOrd="0" presId="urn:microsoft.com/office/officeart/2016/7/layout/VerticalSolidActionList"/>
    <dgm:cxn modelId="{AF7E44F1-1CBB-49AA-9406-D7B7D726D739}" type="presParOf" srcId="{29932C00-CE78-4C38-ABA4-286C260ACF84}" destId="{AA9DBE43-407A-4426-849F-0185C433406E}"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6F42C2-5058-41F8-85E8-2BFF971BF2C5}" type="doc">
      <dgm:prSet loTypeId="urn:microsoft.com/office/officeart/2005/8/layout/cycle8" loCatId="cycle" qsTypeId="urn:microsoft.com/office/officeart/2005/8/quickstyle/simple1" qsCatId="simple" csTypeId="urn:microsoft.com/office/officeart/2005/8/colors/accent1_4" csCatId="accent1" phldr="1"/>
      <dgm:spPr/>
      <dgm:t>
        <a:bodyPr/>
        <a:lstStyle/>
        <a:p>
          <a:endParaRPr lang="en-US"/>
        </a:p>
      </dgm:t>
    </dgm:pt>
    <dgm:pt modelId="{F4E1F042-B822-4688-9944-2F005C138B13}">
      <dgm:prSet/>
      <dgm:spPr/>
      <dgm:t>
        <a:bodyPr/>
        <a:lstStyle/>
        <a:p>
          <a:r>
            <a:rPr lang="en-US" dirty="0"/>
            <a:t>Assessing Work Expectations</a:t>
          </a:r>
        </a:p>
      </dgm:t>
    </dgm:pt>
    <dgm:pt modelId="{751D9ACB-033F-42CA-A462-7D0428E05577}" type="parTrans" cxnId="{E7776734-C327-4DD1-8DE1-262B357F7981}">
      <dgm:prSet/>
      <dgm:spPr/>
      <dgm:t>
        <a:bodyPr/>
        <a:lstStyle/>
        <a:p>
          <a:endParaRPr lang="en-US"/>
        </a:p>
      </dgm:t>
    </dgm:pt>
    <dgm:pt modelId="{20DFA13F-AB34-42B6-9A04-6C77FD93C8B7}" type="sibTrans" cxnId="{E7776734-C327-4DD1-8DE1-262B357F7981}">
      <dgm:prSet/>
      <dgm:spPr/>
      <dgm:t>
        <a:bodyPr/>
        <a:lstStyle/>
        <a:p>
          <a:endParaRPr lang="en-US"/>
        </a:p>
      </dgm:t>
    </dgm:pt>
    <dgm:pt modelId="{DFA41C53-3EA7-4712-8577-D7966DB021A3}">
      <dgm:prSet/>
      <dgm:spPr/>
      <dgm:t>
        <a:bodyPr/>
        <a:lstStyle/>
        <a:p>
          <a:r>
            <a:rPr lang="en-US" dirty="0"/>
            <a:t>Connecting Everyday Challenges to Competencies</a:t>
          </a:r>
        </a:p>
      </dgm:t>
    </dgm:pt>
    <dgm:pt modelId="{069C0534-1C4E-44E3-9758-7BB9220B1DC8}" type="parTrans" cxnId="{EFD61E99-174F-4B05-A95D-08C98E87EE4C}">
      <dgm:prSet/>
      <dgm:spPr/>
      <dgm:t>
        <a:bodyPr/>
        <a:lstStyle/>
        <a:p>
          <a:endParaRPr lang="en-US"/>
        </a:p>
      </dgm:t>
    </dgm:pt>
    <dgm:pt modelId="{9486E1E2-5121-4D6F-BC1F-C1E5A56530AC}" type="sibTrans" cxnId="{EFD61E99-174F-4B05-A95D-08C98E87EE4C}">
      <dgm:prSet/>
      <dgm:spPr/>
      <dgm:t>
        <a:bodyPr/>
        <a:lstStyle/>
        <a:p>
          <a:endParaRPr lang="en-US"/>
        </a:p>
      </dgm:t>
    </dgm:pt>
    <dgm:pt modelId="{616041B5-1660-42F8-9237-EBAB7C9205C0}">
      <dgm:prSet/>
      <dgm:spPr/>
      <dgm:t>
        <a:bodyPr/>
        <a:lstStyle/>
        <a:p>
          <a:r>
            <a:rPr lang="en-US" dirty="0"/>
            <a:t>Guiding Consistency of Practice</a:t>
          </a:r>
        </a:p>
      </dgm:t>
    </dgm:pt>
    <dgm:pt modelId="{97C0CF5A-463E-4430-9ACD-16521A48A76E}" type="parTrans" cxnId="{864BA0FE-06F8-4DEA-A0A8-5FEC837A5ACC}">
      <dgm:prSet/>
      <dgm:spPr/>
      <dgm:t>
        <a:bodyPr/>
        <a:lstStyle/>
        <a:p>
          <a:endParaRPr lang="en-US"/>
        </a:p>
      </dgm:t>
    </dgm:pt>
    <dgm:pt modelId="{72924D27-6279-4ED6-AAC2-86182FF7B00F}" type="sibTrans" cxnId="{864BA0FE-06F8-4DEA-A0A8-5FEC837A5ACC}">
      <dgm:prSet/>
      <dgm:spPr/>
      <dgm:t>
        <a:bodyPr/>
        <a:lstStyle/>
        <a:p>
          <a:endParaRPr lang="en-US"/>
        </a:p>
      </dgm:t>
    </dgm:pt>
    <dgm:pt modelId="{AD05A22C-6C5F-4C3C-9A82-056BF866E6AB}">
      <dgm:prSet/>
      <dgm:spPr/>
      <dgm:t>
        <a:bodyPr/>
        <a:lstStyle/>
        <a:p>
          <a:r>
            <a:rPr lang="en-US" dirty="0"/>
            <a:t>Elevating the Peer Practice to Fidelity</a:t>
          </a:r>
        </a:p>
      </dgm:t>
    </dgm:pt>
    <dgm:pt modelId="{02E597D0-1135-4B8E-A42E-2D79A8C4E4CC}" type="parTrans" cxnId="{A84D2F03-800B-430F-B6D3-F219D39F7F58}">
      <dgm:prSet/>
      <dgm:spPr/>
      <dgm:t>
        <a:bodyPr/>
        <a:lstStyle/>
        <a:p>
          <a:endParaRPr lang="en-US"/>
        </a:p>
      </dgm:t>
    </dgm:pt>
    <dgm:pt modelId="{E2F8EC64-F1C7-4F50-B031-8308966715A9}" type="sibTrans" cxnId="{A84D2F03-800B-430F-B6D3-F219D39F7F58}">
      <dgm:prSet/>
      <dgm:spPr/>
      <dgm:t>
        <a:bodyPr/>
        <a:lstStyle/>
        <a:p>
          <a:endParaRPr lang="en-US"/>
        </a:p>
      </dgm:t>
    </dgm:pt>
    <dgm:pt modelId="{55B653F5-D63E-4A4D-A6E9-13A9212824DE}">
      <dgm:prSet/>
      <dgm:spPr/>
      <dgm:t>
        <a:bodyPr/>
        <a:lstStyle/>
        <a:p>
          <a:r>
            <a:rPr lang="en-US" dirty="0"/>
            <a:t>Expanding Shared Language</a:t>
          </a:r>
        </a:p>
      </dgm:t>
    </dgm:pt>
    <dgm:pt modelId="{84D08DEF-A75F-4391-8114-08EFA8C30C54}" type="parTrans" cxnId="{6AE17ABC-C74E-4B02-973D-597FB4E3FA5C}">
      <dgm:prSet/>
      <dgm:spPr/>
      <dgm:t>
        <a:bodyPr/>
        <a:lstStyle/>
        <a:p>
          <a:endParaRPr lang="en-US"/>
        </a:p>
      </dgm:t>
    </dgm:pt>
    <dgm:pt modelId="{47D89F74-4285-4FDD-A666-849AECDE4F50}" type="sibTrans" cxnId="{6AE17ABC-C74E-4B02-973D-597FB4E3FA5C}">
      <dgm:prSet/>
      <dgm:spPr/>
      <dgm:t>
        <a:bodyPr/>
        <a:lstStyle/>
        <a:p>
          <a:endParaRPr lang="en-US"/>
        </a:p>
      </dgm:t>
    </dgm:pt>
    <dgm:pt modelId="{66F545CF-C179-45BD-B6F7-DDFE6464BC9E}" type="pres">
      <dgm:prSet presAssocID="{116F42C2-5058-41F8-85E8-2BFF971BF2C5}" presName="compositeShape" presStyleCnt="0">
        <dgm:presLayoutVars>
          <dgm:chMax val="7"/>
          <dgm:dir/>
          <dgm:resizeHandles val="exact"/>
        </dgm:presLayoutVars>
      </dgm:prSet>
      <dgm:spPr/>
      <dgm:t>
        <a:bodyPr/>
        <a:lstStyle/>
        <a:p>
          <a:endParaRPr lang="en-US"/>
        </a:p>
      </dgm:t>
    </dgm:pt>
    <dgm:pt modelId="{F0E6B305-59A4-495E-B438-B506FD3C247C}" type="pres">
      <dgm:prSet presAssocID="{116F42C2-5058-41F8-85E8-2BFF971BF2C5}" presName="wedge1" presStyleLbl="node1" presStyleIdx="0" presStyleCnt="5"/>
      <dgm:spPr/>
      <dgm:t>
        <a:bodyPr/>
        <a:lstStyle/>
        <a:p>
          <a:endParaRPr lang="en-US"/>
        </a:p>
      </dgm:t>
    </dgm:pt>
    <dgm:pt modelId="{321E1C11-1835-4B24-899D-0C9144843DBB}" type="pres">
      <dgm:prSet presAssocID="{116F42C2-5058-41F8-85E8-2BFF971BF2C5}" presName="dummy1a" presStyleCnt="0"/>
      <dgm:spPr/>
    </dgm:pt>
    <dgm:pt modelId="{34EBA107-7B66-4378-AB73-BEA59D2E2E34}" type="pres">
      <dgm:prSet presAssocID="{116F42C2-5058-41F8-85E8-2BFF971BF2C5}" presName="dummy1b" presStyleCnt="0"/>
      <dgm:spPr/>
    </dgm:pt>
    <dgm:pt modelId="{DDDF9ED2-F4BE-4F60-806D-E360892AD508}" type="pres">
      <dgm:prSet presAssocID="{116F42C2-5058-41F8-85E8-2BFF971BF2C5}" presName="wedge1Tx" presStyleLbl="node1" presStyleIdx="0" presStyleCnt="5">
        <dgm:presLayoutVars>
          <dgm:chMax val="0"/>
          <dgm:chPref val="0"/>
          <dgm:bulletEnabled val="1"/>
        </dgm:presLayoutVars>
      </dgm:prSet>
      <dgm:spPr/>
      <dgm:t>
        <a:bodyPr/>
        <a:lstStyle/>
        <a:p>
          <a:endParaRPr lang="en-US"/>
        </a:p>
      </dgm:t>
    </dgm:pt>
    <dgm:pt modelId="{0D2F9288-E637-4EED-8A91-D053557C750A}" type="pres">
      <dgm:prSet presAssocID="{116F42C2-5058-41F8-85E8-2BFF971BF2C5}" presName="wedge2" presStyleLbl="node1" presStyleIdx="1" presStyleCnt="5"/>
      <dgm:spPr/>
      <dgm:t>
        <a:bodyPr/>
        <a:lstStyle/>
        <a:p>
          <a:endParaRPr lang="en-US"/>
        </a:p>
      </dgm:t>
    </dgm:pt>
    <dgm:pt modelId="{C37E8512-C150-4087-9E4D-892909C83F5C}" type="pres">
      <dgm:prSet presAssocID="{116F42C2-5058-41F8-85E8-2BFF971BF2C5}" presName="dummy2a" presStyleCnt="0"/>
      <dgm:spPr/>
    </dgm:pt>
    <dgm:pt modelId="{7301836A-4A32-429C-9F87-BF76514E319A}" type="pres">
      <dgm:prSet presAssocID="{116F42C2-5058-41F8-85E8-2BFF971BF2C5}" presName="dummy2b" presStyleCnt="0"/>
      <dgm:spPr/>
    </dgm:pt>
    <dgm:pt modelId="{480FA23C-9051-4151-9B41-314F198AD231}" type="pres">
      <dgm:prSet presAssocID="{116F42C2-5058-41F8-85E8-2BFF971BF2C5}" presName="wedge2Tx" presStyleLbl="node1" presStyleIdx="1" presStyleCnt="5">
        <dgm:presLayoutVars>
          <dgm:chMax val="0"/>
          <dgm:chPref val="0"/>
          <dgm:bulletEnabled val="1"/>
        </dgm:presLayoutVars>
      </dgm:prSet>
      <dgm:spPr/>
      <dgm:t>
        <a:bodyPr/>
        <a:lstStyle/>
        <a:p>
          <a:endParaRPr lang="en-US"/>
        </a:p>
      </dgm:t>
    </dgm:pt>
    <dgm:pt modelId="{199FBD68-6A1F-4AFA-8D83-6B828A0B69D5}" type="pres">
      <dgm:prSet presAssocID="{116F42C2-5058-41F8-85E8-2BFF971BF2C5}" presName="wedge3" presStyleLbl="node1" presStyleIdx="2" presStyleCnt="5"/>
      <dgm:spPr/>
      <dgm:t>
        <a:bodyPr/>
        <a:lstStyle/>
        <a:p>
          <a:endParaRPr lang="en-US"/>
        </a:p>
      </dgm:t>
    </dgm:pt>
    <dgm:pt modelId="{149AAA86-6C56-4915-BEBA-410C6FA91017}" type="pres">
      <dgm:prSet presAssocID="{116F42C2-5058-41F8-85E8-2BFF971BF2C5}" presName="dummy3a" presStyleCnt="0"/>
      <dgm:spPr/>
    </dgm:pt>
    <dgm:pt modelId="{E9D1C772-97E2-497F-A0FD-30341601FDB7}" type="pres">
      <dgm:prSet presAssocID="{116F42C2-5058-41F8-85E8-2BFF971BF2C5}" presName="dummy3b" presStyleCnt="0"/>
      <dgm:spPr/>
    </dgm:pt>
    <dgm:pt modelId="{AD81D108-4529-433A-B2B0-02878C182E92}" type="pres">
      <dgm:prSet presAssocID="{116F42C2-5058-41F8-85E8-2BFF971BF2C5}" presName="wedge3Tx" presStyleLbl="node1" presStyleIdx="2" presStyleCnt="5">
        <dgm:presLayoutVars>
          <dgm:chMax val="0"/>
          <dgm:chPref val="0"/>
          <dgm:bulletEnabled val="1"/>
        </dgm:presLayoutVars>
      </dgm:prSet>
      <dgm:spPr/>
      <dgm:t>
        <a:bodyPr/>
        <a:lstStyle/>
        <a:p>
          <a:endParaRPr lang="en-US"/>
        </a:p>
      </dgm:t>
    </dgm:pt>
    <dgm:pt modelId="{4C07AA66-4226-4D41-B58B-82758ED4EF9E}" type="pres">
      <dgm:prSet presAssocID="{116F42C2-5058-41F8-85E8-2BFF971BF2C5}" presName="wedge4" presStyleLbl="node1" presStyleIdx="3" presStyleCnt="5"/>
      <dgm:spPr/>
      <dgm:t>
        <a:bodyPr/>
        <a:lstStyle/>
        <a:p>
          <a:endParaRPr lang="en-US"/>
        </a:p>
      </dgm:t>
    </dgm:pt>
    <dgm:pt modelId="{5F535D59-85F6-4A97-A68F-AE0E27FB85E7}" type="pres">
      <dgm:prSet presAssocID="{116F42C2-5058-41F8-85E8-2BFF971BF2C5}" presName="dummy4a" presStyleCnt="0"/>
      <dgm:spPr/>
    </dgm:pt>
    <dgm:pt modelId="{670384BB-BA38-4FE2-85CA-FCA2DFE13C93}" type="pres">
      <dgm:prSet presAssocID="{116F42C2-5058-41F8-85E8-2BFF971BF2C5}" presName="dummy4b" presStyleCnt="0"/>
      <dgm:spPr/>
    </dgm:pt>
    <dgm:pt modelId="{D47FFBAE-B67D-45F6-A206-2CA92C3EC409}" type="pres">
      <dgm:prSet presAssocID="{116F42C2-5058-41F8-85E8-2BFF971BF2C5}" presName="wedge4Tx" presStyleLbl="node1" presStyleIdx="3" presStyleCnt="5">
        <dgm:presLayoutVars>
          <dgm:chMax val="0"/>
          <dgm:chPref val="0"/>
          <dgm:bulletEnabled val="1"/>
        </dgm:presLayoutVars>
      </dgm:prSet>
      <dgm:spPr/>
      <dgm:t>
        <a:bodyPr/>
        <a:lstStyle/>
        <a:p>
          <a:endParaRPr lang="en-US"/>
        </a:p>
      </dgm:t>
    </dgm:pt>
    <dgm:pt modelId="{4D5FC1DC-9004-4784-957F-DE4DFA62B3D3}" type="pres">
      <dgm:prSet presAssocID="{116F42C2-5058-41F8-85E8-2BFF971BF2C5}" presName="wedge5" presStyleLbl="node1" presStyleIdx="4" presStyleCnt="5"/>
      <dgm:spPr/>
      <dgm:t>
        <a:bodyPr/>
        <a:lstStyle/>
        <a:p>
          <a:endParaRPr lang="en-US"/>
        </a:p>
      </dgm:t>
    </dgm:pt>
    <dgm:pt modelId="{5873E28F-7A5E-4B51-9151-9E87159EDB5C}" type="pres">
      <dgm:prSet presAssocID="{116F42C2-5058-41F8-85E8-2BFF971BF2C5}" presName="dummy5a" presStyleCnt="0"/>
      <dgm:spPr/>
    </dgm:pt>
    <dgm:pt modelId="{4DB9C104-1281-4080-8E7B-3726F9DF593C}" type="pres">
      <dgm:prSet presAssocID="{116F42C2-5058-41F8-85E8-2BFF971BF2C5}" presName="dummy5b" presStyleCnt="0"/>
      <dgm:spPr/>
    </dgm:pt>
    <dgm:pt modelId="{B774C34D-FA6B-4F06-8F02-0C07B16AD068}" type="pres">
      <dgm:prSet presAssocID="{116F42C2-5058-41F8-85E8-2BFF971BF2C5}" presName="wedge5Tx" presStyleLbl="node1" presStyleIdx="4" presStyleCnt="5">
        <dgm:presLayoutVars>
          <dgm:chMax val="0"/>
          <dgm:chPref val="0"/>
          <dgm:bulletEnabled val="1"/>
        </dgm:presLayoutVars>
      </dgm:prSet>
      <dgm:spPr/>
      <dgm:t>
        <a:bodyPr/>
        <a:lstStyle/>
        <a:p>
          <a:endParaRPr lang="en-US"/>
        </a:p>
      </dgm:t>
    </dgm:pt>
    <dgm:pt modelId="{4038C4F1-FC4D-404B-8AD9-C26BEB194AB3}" type="pres">
      <dgm:prSet presAssocID="{20DFA13F-AB34-42B6-9A04-6C77FD93C8B7}" presName="arrowWedge1" presStyleLbl="fgSibTrans2D1" presStyleIdx="0" presStyleCnt="5"/>
      <dgm:spPr/>
    </dgm:pt>
    <dgm:pt modelId="{B1B46601-EC99-4F02-A525-952547305225}" type="pres">
      <dgm:prSet presAssocID="{9486E1E2-5121-4D6F-BC1F-C1E5A56530AC}" presName="arrowWedge2" presStyleLbl="fgSibTrans2D1" presStyleIdx="1" presStyleCnt="5"/>
      <dgm:spPr/>
    </dgm:pt>
    <dgm:pt modelId="{6B8EEC5A-2B3E-47F5-BF9D-ED25D1706B53}" type="pres">
      <dgm:prSet presAssocID="{72924D27-6279-4ED6-AAC2-86182FF7B00F}" presName="arrowWedge3" presStyleLbl="fgSibTrans2D1" presStyleIdx="2" presStyleCnt="5"/>
      <dgm:spPr/>
    </dgm:pt>
    <dgm:pt modelId="{F45E6B1D-AACE-45B3-9303-A469EB5D3469}" type="pres">
      <dgm:prSet presAssocID="{E2F8EC64-F1C7-4F50-B031-8308966715A9}" presName="arrowWedge4" presStyleLbl="fgSibTrans2D1" presStyleIdx="3" presStyleCnt="5"/>
      <dgm:spPr/>
    </dgm:pt>
    <dgm:pt modelId="{DF0BAA62-96EC-438C-A562-236DAADC5381}" type="pres">
      <dgm:prSet presAssocID="{47D89F74-4285-4FDD-A666-849AECDE4F50}" presName="arrowWedge5" presStyleLbl="fgSibTrans2D1" presStyleIdx="4" presStyleCnt="5"/>
      <dgm:spPr/>
    </dgm:pt>
  </dgm:ptLst>
  <dgm:cxnLst>
    <dgm:cxn modelId="{E7776734-C327-4DD1-8DE1-262B357F7981}" srcId="{116F42C2-5058-41F8-85E8-2BFF971BF2C5}" destId="{F4E1F042-B822-4688-9944-2F005C138B13}" srcOrd="0" destOrd="0" parTransId="{751D9ACB-033F-42CA-A462-7D0428E05577}" sibTransId="{20DFA13F-AB34-42B6-9A04-6C77FD93C8B7}"/>
    <dgm:cxn modelId="{864BA0FE-06F8-4DEA-A0A8-5FEC837A5ACC}" srcId="{116F42C2-5058-41F8-85E8-2BFF971BF2C5}" destId="{616041B5-1660-42F8-9237-EBAB7C9205C0}" srcOrd="2" destOrd="0" parTransId="{97C0CF5A-463E-4430-9ACD-16521A48A76E}" sibTransId="{72924D27-6279-4ED6-AAC2-86182FF7B00F}"/>
    <dgm:cxn modelId="{9E5DCDA3-B5F7-4C3A-A21F-3E39F0E48A0F}" type="presOf" srcId="{DFA41C53-3EA7-4712-8577-D7966DB021A3}" destId="{0D2F9288-E637-4EED-8A91-D053557C750A}" srcOrd="0" destOrd="0" presId="urn:microsoft.com/office/officeart/2005/8/layout/cycle8"/>
    <dgm:cxn modelId="{27FD0598-F207-435D-B8CC-36B4424FE102}" type="presOf" srcId="{116F42C2-5058-41F8-85E8-2BFF971BF2C5}" destId="{66F545CF-C179-45BD-B6F7-DDFE6464BC9E}" srcOrd="0" destOrd="0" presId="urn:microsoft.com/office/officeart/2005/8/layout/cycle8"/>
    <dgm:cxn modelId="{0D9839B8-04F4-4E6F-8F56-6D3DBDD163D7}" type="presOf" srcId="{F4E1F042-B822-4688-9944-2F005C138B13}" destId="{DDDF9ED2-F4BE-4F60-806D-E360892AD508}" srcOrd="1" destOrd="0" presId="urn:microsoft.com/office/officeart/2005/8/layout/cycle8"/>
    <dgm:cxn modelId="{FBE86CBA-2DC9-4D13-96E8-51CDD36B8CDA}" type="presOf" srcId="{AD05A22C-6C5F-4C3C-9A82-056BF866E6AB}" destId="{4C07AA66-4226-4D41-B58B-82758ED4EF9E}" srcOrd="0" destOrd="0" presId="urn:microsoft.com/office/officeart/2005/8/layout/cycle8"/>
    <dgm:cxn modelId="{EFADEDBC-3B46-4DA9-8D46-D657961AB346}" type="presOf" srcId="{55B653F5-D63E-4A4D-A6E9-13A9212824DE}" destId="{B774C34D-FA6B-4F06-8F02-0C07B16AD068}" srcOrd="1" destOrd="0" presId="urn:microsoft.com/office/officeart/2005/8/layout/cycle8"/>
    <dgm:cxn modelId="{7E19F561-F3E4-40E6-9DE0-BC0B55027B8D}" type="presOf" srcId="{AD05A22C-6C5F-4C3C-9A82-056BF866E6AB}" destId="{D47FFBAE-B67D-45F6-A206-2CA92C3EC409}" srcOrd="1" destOrd="0" presId="urn:microsoft.com/office/officeart/2005/8/layout/cycle8"/>
    <dgm:cxn modelId="{EFD61E99-174F-4B05-A95D-08C98E87EE4C}" srcId="{116F42C2-5058-41F8-85E8-2BFF971BF2C5}" destId="{DFA41C53-3EA7-4712-8577-D7966DB021A3}" srcOrd="1" destOrd="0" parTransId="{069C0534-1C4E-44E3-9758-7BB9220B1DC8}" sibTransId="{9486E1E2-5121-4D6F-BC1F-C1E5A56530AC}"/>
    <dgm:cxn modelId="{73B99609-F7A8-4774-9AFA-9E40B0CEFC70}" type="presOf" srcId="{DFA41C53-3EA7-4712-8577-D7966DB021A3}" destId="{480FA23C-9051-4151-9B41-314F198AD231}" srcOrd="1" destOrd="0" presId="urn:microsoft.com/office/officeart/2005/8/layout/cycle8"/>
    <dgm:cxn modelId="{6AE17ABC-C74E-4B02-973D-597FB4E3FA5C}" srcId="{116F42C2-5058-41F8-85E8-2BFF971BF2C5}" destId="{55B653F5-D63E-4A4D-A6E9-13A9212824DE}" srcOrd="4" destOrd="0" parTransId="{84D08DEF-A75F-4391-8114-08EFA8C30C54}" sibTransId="{47D89F74-4285-4FDD-A666-849AECDE4F50}"/>
    <dgm:cxn modelId="{356F374C-335B-443D-8957-9AC982AD0DA6}" type="presOf" srcId="{616041B5-1660-42F8-9237-EBAB7C9205C0}" destId="{199FBD68-6A1F-4AFA-8D83-6B828A0B69D5}" srcOrd="0" destOrd="0" presId="urn:microsoft.com/office/officeart/2005/8/layout/cycle8"/>
    <dgm:cxn modelId="{FAED5DD5-49B1-4B83-9F9E-AED27254D48C}" type="presOf" srcId="{616041B5-1660-42F8-9237-EBAB7C9205C0}" destId="{AD81D108-4529-433A-B2B0-02878C182E92}" srcOrd="1" destOrd="0" presId="urn:microsoft.com/office/officeart/2005/8/layout/cycle8"/>
    <dgm:cxn modelId="{48332A4A-EC15-48FD-859D-E42DC4E8D4EC}" type="presOf" srcId="{F4E1F042-B822-4688-9944-2F005C138B13}" destId="{F0E6B305-59A4-495E-B438-B506FD3C247C}" srcOrd="0" destOrd="0" presId="urn:microsoft.com/office/officeart/2005/8/layout/cycle8"/>
    <dgm:cxn modelId="{A84D2F03-800B-430F-B6D3-F219D39F7F58}" srcId="{116F42C2-5058-41F8-85E8-2BFF971BF2C5}" destId="{AD05A22C-6C5F-4C3C-9A82-056BF866E6AB}" srcOrd="3" destOrd="0" parTransId="{02E597D0-1135-4B8E-A42E-2D79A8C4E4CC}" sibTransId="{E2F8EC64-F1C7-4F50-B031-8308966715A9}"/>
    <dgm:cxn modelId="{AA6133C4-1DD2-4A43-9C5F-02B6251F967A}" type="presOf" srcId="{55B653F5-D63E-4A4D-A6E9-13A9212824DE}" destId="{4D5FC1DC-9004-4784-957F-DE4DFA62B3D3}" srcOrd="0" destOrd="0" presId="urn:microsoft.com/office/officeart/2005/8/layout/cycle8"/>
    <dgm:cxn modelId="{BD8906D1-1E1E-4F9B-B779-208CAC867E1B}" type="presParOf" srcId="{66F545CF-C179-45BD-B6F7-DDFE6464BC9E}" destId="{F0E6B305-59A4-495E-B438-B506FD3C247C}" srcOrd="0" destOrd="0" presId="urn:microsoft.com/office/officeart/2005/8/layout/cycle8"/>
    <dgm:cxn modelId="{4EACB7F6-AAD7-4C3B-BEED-4C0CDF60E6DA}" type="presParOf" srcId="{66F545CF-C179-45BD-B6F7-DDFE6464BC9E}" destId="{321E1C11-1835-4B24-899D-0C9144843DBB}" srcOrd="1" destOrd="0" presId="urn:microsoft.com/office/officeart/2005/8/layout/cycle8"/>
    <dgm:cxn modelId="{672C85B1-FC8D-4C67-AC79-1DD5A973B650}" type="presParOf" srcId="{66F545CF-C179-45BD-B6F7-DDFE6464BC9E}" destId="{34EBA107-7B66-4378-AB73-BEA59D2E2E34}" srcOrd="2" destOrd="0" presId="urn:microsoft.com/office/officeart/2005/8/layout/cycle8"/>
    <dgm:cxn modelId="{F4FAAE93-3817-4C82-A81A-59B9ACF604DA}" type="presParOf" srcId="{66F545CF-C179-45BD-B6F7-DDFE6464BC9E}" destId="{DDDF9ED2-F4BE-4F60-806D-E360892AD508}" srcOrd="3" destOrd="0" presId="urn:microsoft.com/office/officeart/2005/8/layout/cycle8"/>
    <dgm:cxn modelId="{F96930E9-4B16-49D4-A290-D93ED979DFEF}" type="presParOf" srcId="{66F545CF-C179-45BD-B6F7-DDFE6464BC9E}" destId="{0D2F9288-E637-4EED-8A91-D053557C750A}" srcOrd="4" destOrd="0" presId="urn:microsoft.com/office/officeart/2005/8/layout/cycle8"/>
    <dgm:cxn modelId="{FB4D7FE8-7E86-4652-B515-5F1836F8077E}" type="presParOf" srcId="{66F545CF-C179-45BD-B6F7-DDFE6464BC9E}" destId="{C37E8512-C150-4087-9E4D-892909C83F5C}" srcOrd="5" destOrd="0" presId="urn:microsoft.com/office/officeart/2005/8/layout/cycle8"/>
    <dgm:cxn modelId="{3112A7DA-2DC5-4B26-BF95-40143EB57768}" type="presParOf" srcId="{66F545CF-C179-45BD-B6F7-DDFE6464BC9E}" destId="{7301836A-4A32-429C-9F87-BF76514E319A}" srcOrd="6" destOrd="0" presId="urn:microsoft.com/office/officeart/2005/8/layout/cycle8"/>
    <dgm:cxn modelId="{D8B02779-AA9F-4F24-A163-C43F4A1A06CB}" type="presParOf" srcId="{66F545CF-C179-45BD-B6F7-DDFE6464BC9E}" destId="{480FA23C-9051-4151-9B41-314F198AD231}" srcOrd="7" destOrd="0" presId="urn:microsoft.com/office/officeart/2005/8/layout/cycle8"/>
    <dgm:cxn modelId="{E65029D3-568A-45D6-AD22-147875B6D8DD}" type="presParOf" srcId="{66F545CF-C179-45BD-B6F7-DDFE6464BC9E}" destId="{199FBD68-6A1F-4AFA-8D83-6B828A0B69D5}" srcOrd="8" destOrd="0" presId="urn:microsoft.com/office/officeart/2005/8/layout/cycle8"/>
    <dgm:cxn modelId="{6F808F7D-5998-40FA-B3BF-CFDBA94999B8}" type="presParOf" srcId="{66F545CF-C179-45BD-B6F7-DDFE6464BC9E}" destId="{149AAA86-6C56-4915-BEBA-410C6FA91017}" srcOrd="9" destOrd="0" presId="urn:microsoft.com/office/officeart/2005/8/layout/cycle8"/>
    <dgm:cxn modelId="{DC09EC6C-004F-4F68-BE99-9DC4985376DB}" type="presParOf" srcId="{66F545CF-C179-45BD-B6F7-DDFE6464BC9E}" destId="{E9D1C772-97E2-497F-A0FD-30341601FDB7}" srcOrd="10" destOrd="0" presId="urn:microsoft.com/office/officeart/2005/8/layout/cycle8"/>
    <dgm:cxn modelId="{D25F2F77-99FB-4CB2-BCE3-D92D54D71470}" type="presParOf" srcId="{66F545CF-C179-45BD-B6F7-DDFE6464BC9E}" destId="{AD81D108-4529-433A-B2B0-02878C182E92}" srcOrd="11" destOrd="0" presId="urn:microsoft.com/office/officeart/2005/8/layout/cycle8"/>
    <dgm:cxn modelId="{C76163A2-CBDD-4FC7-ADC7-3E28620E6A0A}" type="presParOf" srcId="{66F545CF-C179-45BD-B6F7-DDFE6464BC9E}" destId="{4C07AA66-4226-4D41-B58B-82758ED4EF9E}" srcOrd="12" destOrd="0" presId="urn:microsoft.com/office/officeart/2005/8/layout/cycle8"/>
    <dgm:cxn modelId="{E15BA92C-EB69-4094-81DE-9CB07A51E655}" type="presParOf" srcId="{66F545CF-C179-45BD-B6F7-DDFE6464BC9E}" destId="{5F535D59-85F6-4A97-A68F-AE0E27FB85E7}" srcOrd="13" destOrd="0" presId="urn:microsoft.com/office/officeart/2005/8/layout/cycle8"/>
    <dgm:cxn modelId="{AA208F35-B04F-45C6-97F6-7A99DFFCF7CA}" type="presParOf" srcId="{66F545CF-C179-45BD-B6F7-DDFE6464BC9E}" destId="{670384BB-BA38-4FE2-85CA-FCA2DFE13C93}" srcOrd="14" destOrd="0" presId="urn:microsoft.com/office/officeart/2005/8/layout/cycle8"/>
    <dgm:cxn modelId="{E967DDD3-2845-45A0-8357-9AF6119E7A3F}" type="presParOf" srcId="{66F545CF-C179-45BD-B6F7-DDFE6464BC9E}" destId="{D47FFBAE-B67D-45F6-A206-2CA92C3EC409}" srcOrd="15" destOrd="0" presId="urn:microsoft.com/office/officeart/2005/8/layout/cycle8"/>
    <dgm:cxn modelId="{80B19F66-A771-4738-949E-BFC00FD32706}" type="presParOf" srcId="{66F545CF-C179-45BD-B6F7-DDFE6464BC9E}" destId="{4D5FC1DC-9004-4784-957F-DE4DFA62B3D3}" srcOrd="16" destOrd="0" presId="urn:microsoft.com/office/officeart/2005/8/layout/cycle8"/>
    <dgm:cxn modelId="{CF9F82B6-AD88-42D2-88B9-961B0709AC04}" type="presParOf" srcId="{66F545CF-C179-45BD-B6F7-DDFE6464BC9E}" destId="{5873E28F-7A5E-4B51-9151-9E87159EDB5C}" srcOrd="17" destOrd="0" presId="urn:microsoft.com/office/officeart/2005/8/layout/cycle8"/>
    <dgm:cxn modelId="{A1F74771-9CEE-42DA-918D-77AF697D3E7E}" type="presParOf" srcId="{66F545CF-C179-45BD-B6F7-DDFE6464BC9E}" destId="{4DB9C104-1281-4080-8E7B-3726F9DF593C}" srcOrd="18" destOrd="0" presId="urn:microsoft.com/office/officeart/2005/8/layout/cycle8"/>
    <dgm:cxn modelId="{1B5ECD1E-2773-46C8-9F45-514F361C0816}" type="presParOf" srcId="{66F545CF-C179-45BD-B6F7-DDFE6464BC9E}" destId="{B774C34D-FA6B-4F06-8F02-0C07B16AD068}" srcOrd="19" destOrd="0" presId="urn:microsoft.com/office/officeart/2005/8/layout/cycle8"/>
    <dgm:cxn modelId="{D7E79CB0-4C33-4EF2-AB88-F655CEA069FF}" type="presParOf" srcId="{66F545CF-C179-45BD-B6F7-DDFE6464BC9E}" destId="{4038C4F1-FC4D-404B-8AD9-C26BEB194AB3}" srcOrd="20" destOrd="0" presId="urn:microsoft.com/office/officeart/2005/8/layout/cycle8"/>
    <dgm:cxn modelId="{B8D4B436-1313-447D-B0CF-2785F2C1C3EE}" type="presParOf" srcId="{66F545CF-C179-45BD-B6F7-DDFE6464BC9E}" destId="{B1B46601-EC99-4F02-A525-952547305225}" srcOrd="21" destOrd="0" presId="urn:microsoft.com/office/officeart/2005/8/layout/cycle8"/>
    <dgm:cxn modelId="{FB42D05F-2D9D-4C39-8E98-540EECA1E006}" type="presParOf" srcId="{66F545CF-C179-45BD-B6F7-DDFE6464BC9E}" destId="{6B8EEC5A-2B3E-47F5-BF9D-ED25D1706B53}" srcOrd="22" destOrd="0" presId="urn:microsoft.com/office/officeart/2005/8/layout/cycle8"/>
    <dgm:cxn modelId="{7B280F7F-6283-4B91-9738-6870D507E69A}" type="presParOf" srcId="{66F545CF-C179-45BD-B6F7-DDFE6464BC9E}" destId="{F45E6B1D-AACE-45B3-9303-A469EB5D3469}" srcOrd="23" destOrd="0" presId="urn:microsoft.com/office/officeart/2005/8/layout/cycle8"/>
    <dgm:cxn modelId="{E0083939-C534-475A-AB3C-CF5967AE8CE2}" type="presParOf" srcId="{66F545CF-C179-45BD-B6F7-DDFE6464BC9E}" destId="{DF0BAA62-96EC-438C-A562-236DAADC5381}"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16F42C2-5058-41F8-85E8-2BFF971BF2C5}" type="doc">
      <dgm:prSet loTypeId="urn:microsoft.com/office/officeart/2005/8/layout/cycle8" loCatId="cycle" qsTypeId="urn:microsoft.com/office/officeart/2005/8/quickstyle/simple3" qsCatId="simple" csTypeId="urn:microsoft.com/office/officeart/2005/8/colors/accent1_4" csCatId="accent1" phldr="1"/>
      <dgm:spPr/>
      <dgm:t>
        <a:bodyPr/>
        <a:lstStyle/>
        <a:p>
          <a:endParaRPr lang="en-US"/>
        </a:p>
      </dgm:t>
    </dgm:pt>
    <dgm:pt modelId="{C311B8C2-BA1A-4C01-85D6-E4F502336D71}">
      <dgm:prSet phldrT="[Text]"/>
      <dgm:spPr/>
      <dgm:t>
        <a:bodyPr/>
        <a:lstStyle/>
        <a:p>
          <a:r>
            <a:rPr lang="en-US"/>
            <a:t>Fidelity Measurement</a:t>
          </a:r>
        </a:p>
      </dgm:t>
    </dgm:pt>
    <dgm:pt modelId="{5D3CE1DA-54A6-453D-8C2E-DDF8AAB0259C}" type="parTrans" cxnId="{30914AB6-8BD1-42FE-A65C-9FBC5B3E12E2}">
      <dgm:prSet/>
      <dgm:spPr/>
      <dgm:t>
        <a:bodyPr/>
        <a:lstStyle/>
        <a:p>
          <a:endParaRPr lang="en-US"/>
        </a:p>
      </dgm:t>
    </dgm:pt>
    <dgm:pt modelId="{12A4162D-78BC-488D-BE67-5FB531E1A962}" type="sibTrans" cxnId="{30914AB6-8BD1-42FE-A65C-9FBC5B3E12E2}">
      <dgm:prSet/>
      <dgm:spPr/>
      <dgm:t>
        <a:bodyPr/>
        <a:lstStyle/>
        <a:p>
          <a:endParaRPr lang="en-US"/>
        </a:p>
      </dgm:t>
    </dgm:pt>
    <dgm:pt modelId="{368A8345-3240-48C4-89B6-F61AABC5924E}">
      <dgm:prSet phldrT="[Text]"/>
      <dgm:spPr/>
      <dgm:t>
        <a:bodyPr/>
        <a:lstStyle/>
        <a:p>
          <a:r>
            <a:rPr lang="en-US"/>
            <a:t>Identifies Strengths</a:t>
          </a:r>
        </a:p>
      </dgm:t>
    </dgm:pt>
    <dgm:pt modelId="{A6BC8A06-F8AF-4B94-A4EB-03A2B3BBC90C}" type="parTrans" cxnId="{84881EC6-0009-4C0C-8372-BAC94F6A0723}">
      <dgm:prSet/>
      <dgm:spPr/>
      <dgm:t>
        <a:bodyPr/>
        <a:lstStyle/>
        <a:p>
          <a:endParaRPr lang="en-US"/>
        </a:p>
      </dgm:t>
    </dgm:pt>
    <dgm:pt modelId="{E5FA7C7D-6E11-4BFC-B447-F64C2CB0E7DF}" type="sibTrans" cxnId="{84881EC6-0009-4C0C-8372-BAC94F6A0723}">
      <dgm:prSet/>
      <dgm:spPr/>
      <dgm:t>
        <a:bodyPr/>
        <a:lstStyle/>
        <a:p>
          <a:endParaRPr lang="en-US"/>
        </a:p>
      </dgm:t>
    </dgm:pt>
    <dgm:pt modelId="{FE808CDC-A80D-48AF-9FB5-1CFE22A463FA}">
      <dgm:prSet phldrT="[Text]"/>
      <dgm:spPr/>
      <dgm:t>
        <a:bodyPr/>
        <a:lstStyle/>
        <a:p>
          <a:r>
            <a:rPr lang="en-US"/>
            <a:t>Focus on Skills</a:t>
          </a:r>
        </a:p>
      </dgm:t>
    </dgm:pt>
    <dgm:pt modelId="{7C9B7D8B-EC61-4CE0-B5B5-9D2A515410CA}" type="parTrans" cxnId="{EA07097D-9CB3-4DEC-85E5-24464B359314}">
      <dgm:prSet/>
      <dgm:spPr/>
      <dgm:t>
        <a:bodyPr/>
        <a:lstStyle/>
        <a:p>
          <a:endParaRPr lang="en-US"/>
        </a:p>
      </dgm:t>
    </dgm:pt>
    <dgm:pt modelId="{0BE4466F-012C-4D18-9046-B32D60454AA6}" type="sibTrans" cxnId="{EA07097D-9CB3-4DEC-85E5-24464B359314}">
      <dgm:prSet/>
      <dgm:spPr/>
      <dgm:t>
        <a:bodyPr/>
        <a:lstStyle/>
        <a:p>
          <a:endParaRPr lang="en-US"/>
        </a:p>
      </dgm:t>
    </dgm:pt>
    <dgm:pt modelId="{E66B1DA4-75F2-4474-B41A-52A92DA544A8}">
      <dgm:prSet phldrT="[Text]"/>
      <dgm:spPr/>
      <dgm:t>
        <a:bodyPr/>
        <a:lstStyle/>
        <a:p>
          <a:r>
            <a:rPr lang="en-US"/>
            <a:t>Measures Strengths in Others</a:t>
          </a:r>
        </a:p>
      </dgm:t>
    </dgm:pt>
    <dgm:pt modelId="{D9A91E43-6717-4758-BA57-67DA27CBAE42}" type="parTrans" cxnId="{329169A0-8EA6-4137-8D9F-56711E9E56EF}">
      <dgm:prSet/>
      <dgm:spPr/>
      <dgm:t>
        <a:bodyPr/>
        <a:lstStyle/>
        <a:p>
          <a:endParaRPr lang="en-US"/>
        </a:p>
      </dgm:t>
    </dgm:pt>
    <dgm:pt modelId="{E7D6B867-71FB-437F-9B89-70C5F8F41371}" type="sibTrans" cxnId="{329169A0-8EA6-4137-8D9F-56711E9E56EF}">
      <dgm:prSet/>
      <dgm:spPr/>
      <dgm:t>
        <a:bodyPr/>
        <a:lstStyle/>
        <a:p>
          <a:endParaRPr lang="en-US"/>
        </a:p>
      </dgm:t>
    </dgm:pt>
    <dgm:pt modelId="{E80749ED-79A9-4724-B5BD-86CBCF53E29C}">
      <dgm:prSet phldrT="[Text]"/>
      <dgm:spPr/>
      <dgm:t>
        <a:bodyPr/>
        <a:lstStyle/>
        <a:p>
          <a:r>
            <a:rPr lang="en-US" dirty="0"/>
            <a:t>Identifies Areas for Growth</a:t>
          </a:r>
        </a:p>
      </dgm:t>
    </dgm:pt>
    <dgm:pt modelId="{C1CDDEFE-E21E-48AF-ABFE-634714D8CAA0}" type="parTrans" cxnId="{3E8D7F38-1760-4934-BFD9-DDFB411051B3}">
      <dgm:prSet/>
      <dgm:spPr/>
      <dgm:t>
        <a:bodyPr/>
        <a:lstStyle/>
        <a:p>
          <a:endParaRPr lang="en-US"/>
        </a:p>
      </dgm:t>
    </dgm:pt>
    <dgm:pt modelId="{CD5A2DA6-0974-4DC1-A515-E90348D3F359}" type="sibTrans" cxnId="{3E8D7F38-1760-4934-BFD9-DDFB411051B3}">
      <dgm:prSet/>
      <dgm:spPr/>
      <dgm:t>
        <a:bodyPr/>
        <a:lstStyle/>
        <a:p>
          <a:endParaRPr lang="en-US"/>
        </a:p>
      </dgm:t>
    </dgm:pt>
    <dgm:pt modelId="{0BC53509-405E-490A-B8A4-96D0BE71D16A}" type="pres">
      <dgm:prSet presAssocID="{116F42C2-5058-41F8-85E8-2BFF971BF2C5}" presName="compositeShape" presStyleCnt="0">
        <dgm:presLayoutVars>
          <dgm:chMax val="7"/>
          <dgm:dir/>
          <dgm:resizeHandles val="exact"/>
        </dgm:presLayoutVars>
      </dgm:prSet>
      <dgm:spPr/>
      <dgm:t>
        <a:bodyPr/>
        <a:lstStyle/>
        <a:p>
          <a:endParaRPr lang="en-US"/>
        </a:p>
      </dgm:t>
    </dgm:pt>
    <dgm:pt modelId="{C31F0259-DD90-4487-9288-FA13159C8101}" type="pres">
      <dgm:prSet presAssocID="{116F42C2-5058-41F8-85E8-2BFF971BF2C5}" presName="wedge1" presStyleLbl="node1" presStyleIdx="0" presStyleCnt="5"/>
      <dgm:spPr/>
      <dgm:t>
        <a:bodyPr/>
        <a:lstStyle/>
        <a:p>
          <a:endParaRPr lang="en-US"/>
        </a:p>
      </dgm:t>
    </dgm:pt>
    <dgm:pt modelId="{7880B8CE-C861-48BF-8FB7-F60E70AF47D6}" type="pres">
      <dgm:prSet presAssocID="{116F42C2-5058-41F8-85E8-2BFF971BF2C5}" presName="dummy1a" presStyleCnt="0"/>
      <dgm:spPr/>
    </dgm:pt>
    <dgm:pt modelId="{AD2E09D0-4BA2-48F0-912D-C0F3E00985AF}" type="pres">
      <dgm:prSet presAssocID="{116F42C2-5058-41F8-85E8-2BFF971BF2C5}" presName="dummy1b" presStyleCnt="0"/>
      <dgm:spPr/>
    </dgm:pt>
    <dgm:pt modelId="{06E896FE-471E-45DB-8D52-44690F4E4329}" type="pres">
      <dgm:prSet presAssocID="{116F42C2-5058-41F8-85E8-2BFF971BF2C5}" presName="wedge1Tx" presStyleLbl="node1" presStyleIdx="0" presStyleCnt="5">
        <dgm:presLayoutVars>
          <dgm:chMax val="0"/>
          <dgm:chPref val="0"/>
          <dgm:bulletEnabled val="1"/>
        </dgm:presLayoutVars>
      </dgm:prSet>
      <dgm:spPr/>
      <dgm:t>
        <a:bodyPr/>
        <a:lstStyle/>
        <a:p>
          <a:endParaRPr lang="en-US"/>
        </a:p>
      </dgm:t>
    </dgm:pt>
    <dgm:pt modelId="{B5EF8557-59C6-4FD6-BACB-98561DE47816}" type="pres">
      <dgm:prSet presAssocID="{116F42C2-5058-41F8-85E8-2BFF971BF2C5}" presName="wedge2" presStyleLbl="node1" presStyleIdx="1" presStyleCnt="5"/>
      <dgm:spPr/>
      <dgm:t>
        <a:bodyPr/>
        <a:lstStyle/>
        <a:p>
          <a:endParaRPr lang="en-US"/>
        </a:p>
      </dgm:t>
    </dgm:pt>
    <dgm:pt modelId="{524D26B1-C127-4AEF-9626-969ECF48E48D}" type="pres">
      <dgm:prSet presAssocID="{116F42C2-5058-41F8-85E8-2BFF971BF2C5}" presName="dummy2a" presStyleCnt="0"/>
      <dgm:spPr/>
    </dgm:pt>
    <dgm:pt modelId="{DA568A44-84DC-4ACB-872A-339D4CCD1E63}" type="pres">
      <dgm:prSet presAssocID="{116F42C2-5058-41F8-85E8-2BFF971BF2C5}" presName="dummy2b" presStyleCnt="0"/>
      <dgm:spPr/>
    </dgm:pt>
    <dgm:pt modelId="{0A4B5AC3-6146-45BD-B927-23B861E45BBC}" type="pres">
      <dgm:prSet presAssocID="{116F42C2-5058-41F8-85E8-2BFF971BF2C5}" presName="wedge2Tx" presStyleLbl="node1" presStyleIdx="1" presStyleCnt="5">
        <dgm:presLayoutVars>
          <dgm:chMax val="0"/>
          <dgm:chPref val="0"/>
          <dgm:bulletEnabled val="1"/>
        </dgm:presLayoutVars>
      </dgm:prSet>
      <dgm:spPr/>
      <dgm:t>
        <a:bodyPr/>
        <a:lstStyle/>
        <a:p>
          <a:endParaRPr lang="en-US"/>
        </a:p>
      </dgm:t>
    </dgm:pt>
    <dgm:pt modelId="{AEA1BDA0-F77B-4763-8855-CFB89F984582}" type="pres">
      <dgm:prSet presAssocID="{116F42C2-5058-41F8-85E8-2BFF971BF2C5}" presName="wedge3" presStyleLbl="node1" presStyleIdx="2" presStyleCnt="5"/>
      <dgm:spPr/>
      <dgm:t>
        <a:bodyPr/>
        <a:lstStyle/>
        <a:p>
          <a:endParaRPr lang="en-US"/>
        </a:p>
      </dgm:t>
    </dgm:pt>
    <dgm:pt modelId="{7902E31C-731B-4F15-9338-BE3F27322EE4}" type="pres">
      <dgm:prSet presAssocID="{116F42C2-5058-41F8-85E8-2BFF971BF2C5}" presName="dummy3a" presStyleCnt="0"/>
      <dgm:spPr/>
    </dgm:pt>
    <dgm:pt modelId="{C51B34B5-A196-4A5D-81D2-D2C5A507EBB5}" type="pres">
      <dgm:prSet presAssocID="{116F42C2-5058-41F8-85E8-2BFF971BF2C5}" presName="dummy3b" presStyleCnt="0"/>
      <dgm:spPr/>
    </dgm:pt>
    <dgm:pt modelId="{1AA7D866-100A-4EB1-9A70-0AD5CCB081E7}" type="pres">
      <dgm:prSet presAssocID="{116F42C2-5058-41F8-85E8-2BFF971BF2C5}" presName="wedge3Tx" presStyleLbl="node1" presStyleIdx="2" presStyleCnt="5">
        <dgm:presLayoutVars>
          <dgm:chMax val="0"/>
          <dgm:chPref val="0"/>
          <dgm:bulletEnabled val="1"/>
        </dgm:presLayoutVars>
      </dgm:prSet>
      <dgm:spPr/>
      <dgm:t>
        <a:bodyPr/>
        <a:lstStyle/>
        <a:p>
          <a:endParaRPr lang="en-US"/>
        </a:p>
      </dgm:t>
    </dgm:pt>
    <dgm:pt modelId="{00438F18-2D83-48CD-BDCE-80B0BB060801}" type="pres">
      <dgm:prSet presAssocID="{116F42C2-5058-41F8-85E8-2BFF971BF2C5}" presName="wedge4" presStyleLbl="node1" presStyleIdx="3" presStyleCnt="5"/>
      <dgm:spPr/>
      <dgm:t>
        <a:bodyPr/>
        <a:lstStyle/>
        <a:p>
          <a:endParaRPr lang="en-US"/>
        </a:p>
      </dgm:t>
    </dgm:pt>
    <dgm:pt modelId="{6EFE58FE-0024-4AB2-AB80-0F9BB72062BA}" type="pres">
      <dgm:prSet presAssocID="{116F42C2-5058-41F8-85E8-2BFF971BF2C5}" presName="dummy4a" presStyleCnt="0"/>
      <dgm:spPr/>
    </dgm:pt>
    <dgm:pt modelId="{E08A7481-64C2-407B-991A-5EEF598D4F8A}" type="pres">
      <dgm:prSet presAssocID="{116F42C2-5058-41F8-85E8-2BFF971BF2C5}" presName="dummy4b" presStyleCnt="0"/>
      <dgm:spPr/>
    </dgm:pt>
    <dgm:pt modelId="{08EEBF15-0ADB-4A83-BC8D-D0D9DF103753}" type="pres">
      <dgm:prSet presAssocID="{116F42C2-5058-41F8-85E8-2BFF971BF2C5}" presName="wedge4Tx" presStyleLbl="node1" presStyleIdx="3" presStyleCnt="5">
        <dgm:presLayoutVars>
          <dgm:chMax val="0"/>
          <dgm:chPref val="0"/>
          <dgm:bulletEnabled val="1"/>
        </dgm:presLayoutVars>
      </dgm:prSet>
      <dgm:spPr/>
      <dgm:t>
        <a:bodyPr/>
        <a:lstStyle/>
        <a:p>
          <a:endParaRPr lang="en-US"/>
        </a:p>
      </dgm:t>
    </dgm:pt>
    <dgm:pt modelId="{7FC209AA-125B-42A5-AE3E-EB567882098D}" type="pres">
      <dgm:prSet presAssocID="{116F42C2-5058-41F8-85E8-2BFF971BF2C5}" presName="wedge5" presStyleLbl="node1" presStyleIdx="4" presStyleCnt="5"/>
      <dgm:spPr/>
      <dgm:t>
        <a:bodyPr/>
        <a:lstStyle/>
        <a:p>
          <a:endParaRPr lang="en-US"/>
        </a:p>
      </dgm:t>
    </dgm:pt>
    <dgm:pt modelId="{B88E12E4-9CC3-4EE9-946D-481AF2794738}" type="pres">
      <dgm:prSet presAssocID="{116F42C2-5058-41F8-85E8-2BFF971BF2C5}" presName="dummy5a" presStyleCnt="0"/>
      <dgm:spPr/>
    </dgm:pt>
    <dgm:pt modelId="{262F9118-C5DA-4902-B5EB-0065F5C74B34}" type="pres">
      <dgm:prSet presAssocID="{116F42C2-5058-41F8-85E8-2BFF971BF2C5}" presName="dummy5b" presStyleCnt="0"/>
      <dgm:spPr/>
    </dgm:pt>
    <dgm:pt modelId="{413794A0-C9E3-49ED-A86B-A4C8AB67ACD8}" type="pres">
      <dgm:prSet presAssocID="{116F42C2-5058-41F8-85E8-2BFF971BF2C5}" presName="wedge5Tx" presStyleLbl="node1" presStyleIdx="4" presStyleCnt="5">
        <dgm:presLayoutVars>
          <dgm:chMax val="0"/>
          <dgm:chPref val="0"/>
          <dgm:bulletEnabled val="1"/>
        </dgm:presLayoutVars>
      </dgm:prSet>
      <dgm:spPr/>
      <dgm:t>
        <a:bodyPr/>
        <a:lstStyle/>
        <a:p>
          <a:endParaRPr lang="en-US"/>
        </a:p>
      </dgm:t>
    </dgm:pt>
    <dgm:pt modelId="{B43837D3-E00E-44C3-B36E-3548B1E7CE13}" type="pres">
      <dgm:prSet presAssocID="{12A4162D-78BC-488D-BE67-5FB531E1A962}" presName="arrowWedge1" presStyleLbl="fgSibTrans2D1" presStyleIdx="0" presStyleCnt="5"/>
      <dgm:spPr/>
    </dgm:pt>
    <dgm:pt modelId="{9FC820D1-6C2D-4C5B-9E3D-EF078820D498}" type="pres">
      <dgm:prSet presAssocID="{E5FA7C7D-6E11-4BFC-B447-F64C2CB0E7DF}" presName="arrowWedge2" presStyleLbl="fgSibTrans2D1" presStyleIdx="1" presStyleCnt="5"/>
      <dgm:spPr/>
    </dgm:pt>
    <dgm:pt modelId="{47A7193E-33F6-419F-B051-C6CE0723DAC8}" type="pres">
      <dgm:prSet presAssocID="{0BE4466F-012C-4D18-9046-B32D60454AA6}" presName="arrowWedge3" presStyleLbl="fgSibTrans2D1" presStyleIdx="2" presStyleCnt="5"/>
      <dgm:spPr/>
    </dgm:pt>
    <dgm:pt modelId="{09C41011-D5FA-4F19-8CB4-99B4873CB7A1}" type="pres">
      <dgm:prSet presAssocID="{E7D6B867-71FB-437F-9B89-70C5F8F41371}" presName="arrowWedge4" presStyleLbl="fgSibTrans2D1" presStyleIdx="3" presStyleCnt="5"/>
      <dgm:spPr/>
    </dgm:pt>
    <dgm:pt modelId="{7C6327E8-3243-4FF2-9DDA-8A49E21A7EB2}" type="pres">
      <dgm:prSet presAssocID="{CD5A2DA6-0974-4DC1-A515-E90348D3F359}" presName="arrowWedge5" presStyleLbl="fgSibTrans2D1" presStyleIdx="4" presStyleCnt="5"/>
      <dgm:spPr/>
    </dgm:pt>
  </dgm:ptLst>
  <dgm:cxnLst>
    <dgm:cxn modelId="{329169A0-8EA6-4137-8D9F-56711E9E56EF}" srcId="{116F42C2-5058-41F8-85E8-2BFF971BF2C5}" destId="{E66B1DA4-75F2-4474-B41A-52A92DA544A8}" srcOrd="3" destOrd="0" parTransId="{D9A91E43-6717-4758-BA57-67DA27CBAE42}" sibTransId="{E7D6B867-71FB-437F-9B89-70C5F8F41371}"/>
    <dgm:cxn modelId="{138CB37C-7248-4D8B-AB77-02D9480F9E4D}" type="presOf" srcId="{E80749ED-79A9-4724-B5BD-86CBCF53E29C}" destId="{413794A0-C9E3-49ED-A86B-A4C8AB67ACD8}" srcOrd="1" destOrd="0" presId="urn:microsoft.com/office/officeart/2005/8/layout/cycle8"/>
    <dgm:cxn modelId="{963837ED-1F32-41A6-9FC1-5706D9EAF631}" type="presOf" srcId="{368A8345-3240-48C4-89B6-F61AABC5924E}" destId="{B5EF8557-59C6-4FD6-BACB-98561DE47816}" srcOrd="0" destOrd="0" presId="urn:microsoft.com/office/officeart/2005/8/layout/cycle8"/>
    <dgm:cxn modelId="{84881EC6-0009-4C0C-8372-BAC94F6A0723}" srcId="{116F42C2-5058-41F8-85E8-2BFF971BF2C5}" destId="{368A8345-3240-48C4-89B6-F61AABC5924E}" srcOrd="1" destOrd="0" parTransId="{A6BC8A06-F8AF-4B94-A4EB-03A2B3BBC90C}" sibTransId="{E5FA7C7D-6E11-4BFC-B447-F64C2CB0E7DF}"/>
    <dgm:cxn modelId="{FD9D4250-7F1A-41B0-BD99-3D8C1EDE5E25}" type="presOf" srcId="{368A8345-3240-48C4-89B6-F61AABC5924E}" destId="{0A4B5AC3-6146-45BD-B927-23B861E45BBC}" srcOrd="1" destOrd="0" presId="urn:microsoft.com/office/officeart/2005/8/layout/cycle8"/>
    <dgm:cxn modelId="{30914AB6-8BD1-42FE-A65C-9FBC5B3E12E2}" srcId="{116F42C2-5058-41F8-85E8-2BFF971BF2C5}" destId="{C311B8C2-BA1A-4C01-85D6-E4F502336D71}" srcOrd="0" destOrd="0" parTransId="{5D3CE1DA-54A6-453D-8C2E-DDF8AAB0259C}" sibTransId="{12A4162D-78BC-488D-BE67-5FB531E1A962}"/>
    <dgm:cxn modelId="{1EC146E3-60E3-486D-8FD9-0BA9B0171EF2}" type="presOf" srcId="{E80749ED-79A9-4724-B5BD-86CBCF53E29C}" destId="{7FC209AA-125B-42A5-AE3E-EB567882098D}" srcOrd="0" destOrd="0" presId="urn:microsoft.com/office/officeart/2005/8/layout/cycle8"/>
    <dgm:cxn modelId="{858D0D9F-42F1-48AA-861C-63355DF5BA2C}" type="presOf" srcId="{E66B1DA4-75F2-4474-B41A-52A92DA544A8}" destId="{08EEBF15-0ADB-4A83-BC8D-D0D9DF103753}" srcOrd="1" destOrd="0" presId="urn:microsoft.com/office/officeart/2005/8/layout/cycle8"/>
    <dgm:cxn modelId="{2C07D529-CA4F-4FC7-B185-147E2B5962D3}" type="presOf" srcId="{116F42C2-5058-41F8-85E8-2BFF971BF2C5}" destId="{0BC53509-405E-490A-B8A4-96D0BE71D16A}" srcOrd="0" destOrd="0" presId="urn:microsoft.com/office/officeart/2005/8/layout/cycle8"/>
    <dgm:cxn modelId="{EA07097D-9CB3-4DEC-85E5-24464B359314}" srcId="{116F42C2-5058-41F8-85E8-2BFF971BF2C5}" destId="{FE808CDC-A80D-48AF-9FB5-1CFE22A463FA}" srcOrd="2" destOrd="0" parTransId="{7C9B7D8B-EC61-4CE0-B5B5-9D2A515410CA}" sibTransId="{0BE4466F-012C-4D18-9046-B32D60454AA6}"/>
    <dgm:cxn modelId="{8F29F728-A60E-47AF-A6C2-A55D4D2F656B}" type="presOf" srcId="{FE808CDC-A80D-48AF-9FB5-1CFE22A463FA}" destId="{AEA1BDA0-F77B-4763-8855-CFB89F984582}" srcOrd="0" destOrd="0" presId="urn:microsoft.com/office/officeart/2005/8/layout/cycle8"/>
    <dgm:cxn modelId="{FB104229-C7C8-4B8C-96DE-9B16AC9D9CE4}" type="presOf" srcId="{C311B8C2-BA1A-4C01-85D6-E4F502336D71}" destId="{C31F0259-DD90-4487-9288-FA13159C8101}" srcOrd="0" destOrd="0" presId="urn:microsoft.com/office/officeart/2005/8/layout/cycle8"/>
    <dgm:cxn modelId="{68F51188-842E-48B7-A40F-DB272B4A1A77}" type="presOf" srcId="{FE808CDC-A80D-48AF-9FB5-1CFE22A463FA}" destId="{1AA7D866-100A-4EB1-9A70-0AD5CCB081E7}" srcOrd="1" destOrd="0" presId="urn:microsoft.com/office/officeart/2005/8/layout/cycle8"/>
    <dgm:cxn modelId="{B0AE958F-BCB9-4086-9DEB-98E43683EC6F}" type="presOf" srcId="{C311B8C2-BA1A-4C01-85D6-E4F502336D71}" destId="{06E896FE-471E-45DB-8D52-44690F4E4329}" srcOrd="1" destOrd="0" presId="urn:microsoft.com/office/officeart/2005/8/layout/cycle8"/>
    <dgm:cxn modelId="{D2C90136-20CD-444C-8E9E-59E4DCD2928B}" type="presOf" srcId="{E66B1DA4-75F2-4474-B41A-52A92DA544A8}" destId="{00438F18-2D83-48CD-BDCE-80B0BB060801}" srcOrd="0" destOrd="0" presId="urn:microsoft.com/office/officeart/2005/8/layout/cycle8"/>
    <dgm:cxn modelId="{3E8D7F38-1760-4934-BFD9-DDFB411051B3}" srcId="{116F42C2-5058-41F8-85E8-2BFF971BF2C5}" destId="{E80749ED-79A9-4724-B5BD-86CBCF53E29C}" srcOrd="4" destOrd="0" parTransId="{C1CDDEFE-E21E-48AF-ABFE-634714D8CAA0}" sibTransId="{CD5A2DA6-0974-4DC1-A515-E90348D3F359}"/>
    <dgm:cxn modelId="{80A8F26E-5478-4498-A748-2666BA8531DC}" type="presParOf" srcId="{0BC53509-405E-490A-B8A4-96D0BE71D16A}" destId="{C31F0259-DD90-4487-9288-FA13159C8101}" srcOrd="0" destOrd="0" presId="urn:microsoft.com/office/officeart/2005/8/layout/cycle8"/>
    <dgm:cxn modelId="{77F430B1-CCB4-4DB0-8EB3-8FE759E80172}" type="presParOf" srcId="{0BC53509-405E-490A-B8A4-96D0BE71D16A}" destId="{7880B8CE-C861-48BF-8FB7-F60E70AF47D6}" srcOrd="1" destOrd="0" presId="urn:microsoft.com/office/officeart/2005/8/layout/cycle8"/>
    <dgm:cxn modelId="{7E4E9AE3-EC56-4A31-BA46-AA8319992A7E}" type="presParOf" srcId="{0BC53509-405E-490A-B8A4-96D0BE71D16A}" destId="{AD2E09D0-4BA2-48F0-912D-C0F3E00985AF}" srcOrd="2" destOrd="0" presId="urn:microsoft.com/office/officeart/2005/8/layout/cycle8"/>
    <dgm:cxn modelId="{4CB99D47-2495-4A37-8821-44466DB69A60}" type="presParOf" srcId="{0BC53509-405E-490A-B8A4-96D0BE71D16A}" destId="{06E896FE-471E-45DB-8D52-44690F4E4329}" srcOrd="3" destOrd="0" presId="urn:microsoft.com/office/officeart/2005/8/layout/cycle8"/>
    <dgm:cxn modelId="{31B0B792-4499-402A-8E9B-8049234B1C2D}" type="presParOf" srcId="{0BC53509-405E-490A-B8A4-96D0BE71D16A}" destId="{B5EF8557-59C6-4FD6-BACB-98561DE47816}" srcOrd="4" destOrd="0" presId="urn:microsoft.com/office/officeart/2005/8/layout/cycle8"/>
    <dgm:cxn modelId="{0F41F002-74CE-40A0-9C5A-828F8A01CB40}" type="presParOf" srcId="{0BC53509-405E-490A-B8A4-96D0BE71D16A}" destId="{524D26B1-C127-4AEF-9626-969ECF48E48D}" srcOrd="5" destOrd="0" presId="urn:microsoft.com/office/officeart/2005/8/layout/cycle8"/>
    <dgm:cxn modelId="{1C9446E7-7727-4D3F-B699-9CD1127917EC}" type="presParOf" srcId="{0BC53509-405E-490A-B8A4-96D0BE71D16A}" destId="{DA568A44-84DC-4ACB-872A-339D4CCD1E63}" srcOrd="6" destOrd="0" presId="urn:microsoft.com/office/officeart/2005/8/layout/cycle8"/>
    <dgm:cxn modelId="{F82B1BA1-A3A1-46E1-A18C-4BB5FE74B34C}" type="presParOf" srcId="{0BC53509-405E-490A-B8A4-96D0BE71D16A}" destId="{0A4B5AC3-6146-45BD-B927-23B861E45BBC}" srcOrd="7" destOrd="0" presId="urn:microsoft.com/office/officeart/2005/8/layout/cycle8"/>
    <dgm:cxn modelId="{0E8DB2BA-912C-4AE0-B01D-EB85E4F8EFBE}" type="presParOf" srcId="{0BC53509-405E-490A-B8A4-96D0BE71D16A}" destId="{AEA1BDA0-F77B-4763-8855-CFB89F984582}" srcOrd="8" destOrd="0" presId="urn:microsoft.com/office/officeart/2005/8/layout/cycle8"/>
    <dgm:cxn modelId="{7BDFFF05-473F-44AA-8C4A-EEB58673F3A5}" type="presParOf" srcId="{0BC53509-405E-490A-B8A4-96D0BE71D16A}" destId="{7902E31C-731B-4F15-9338-BE3F27322EE4}" srcOrd="9" destOrd="0" presId="urn:microsoft.com/office/officeart/2005/8/layout/cycle8"/>
    <dgm:cxn modelId="{973B692D-BBE8-4057-8AB6-AB4BA261C62B}" type="presParOf" srcId="{0BC53509-405E-490A-B8A4-96D0BE71D16A}" destId="{C51B34B5-A196-4A5D-81D2-D2C5A507EBB5}" srcOrd="10" destOrd="0" presId="urn:microsoft.com/office/officeart/2005/8/layout/cycle8"/>
    <dgm:cxn modelId="{26BB5ED9-A03A-4ACE-981F-B08C7ED51FD4}" type="presParOf" srcId="{0BC53509-405E-490A-B8A4-96D0BE71D16A}" destId="{1AA7D866-100A-4EB1-9A70-0AD5CCB081E7}" srcOrd="11" destOrd="0" presId="urn:microsoft.com/office/officeart/2005/8/layout/cycle8"/>
    <dgm:cxn modelId="{3E4907B2-1188-42E8-9A27-8BEAAC8F3187}" type="presParOf" srcId="{0BC53509-405E-490A-B8A4-96D0BE71D16A}" destId="{00438F18-2D83-48CD-BDCE-80B0BB060801}" srcOrd="12" destOrd="0" presId="urn:microsoft.com/office/officeart/2005/8/layout/cycle8"/>
    <dgm:cxn modelId="{5EFADABA-943C-46FD-83A7-7B677077991E}" type="presParOf" srcId="{0BC53509-405E-490A-B8A4-96D0BE71D16A}" destId="{6EFE58FE-0024-4AB2-AB80-0F9BB72062BA}" srcOrd="13" destOrd="0" presId="urn:microsoft.com/office/officeart/2005/8/layout/cycle8"/>
    <dgm:cxn modelId="{582784F2-185B-4BE1-A6F4-64909A83EDE7}" type="presParOf" srcId="{0BC53509-405E-490A-B8A4-96D0BE71D16A}" destId="{E08A7481-64C2-407B-991A-5EEF598D4F8A}" srcOrd="14" destOrd="0" presId="urn:microsoft.com/office/officeart/2005/8/layout/cycle8"/>
    <dgm:cxn modelId="{5FFB8EBD-04BB-41C0-8A51-542662DE405F}" type="presParOf" srcId="{0BC53509-405E-490A-B8A4-96D0BE71D16A}" destId="{08EEBF15-0ADB-4A83-BC8D-D0D9DF103753}" srcOrd="15" destOrd="0" presId="urn:microsoft.com/office/officeart/2005/8/layout/cycle8"/>
    <dgm:cxn modelId="{25E2FE74-12E5-4C5B-9CBF-14C7120B13A8}" type="presParOf" srcId="{0BC53509-405E-490A-B8A4-96D0BE71D16A}" destId="{7FC209AA-125B-42A5-AE3E-EB567882098D}" srcOrd="16" destOrd="0" presId="urn:microsoft.com/office/officeart/2005/8/layout/cycle8"/>
    <dgm:cxn modelId="{2B4A7EE4-E16D-44B1-A4A8-F6222894F6A7}" type="presParOf" srcId="{0BC53509-405E-490A-B8A4-96D0BE71D16A}" destId="{B88E12E4-9CC3-4EE9-946D-481AF2794738}" srcOrd="17" destOrd="0" presId="urn:microsoft.com/office/officeart/2005/8/layout/cycle8"/>
    <dgm:cxn modelId="{608622F4-2E88-443C-AA0D-881C6F646FB1}" type="presParOf" srcId="{0BC53509-405E-490A-B8A4-96D0BE71D16A}" destId="{262F9118-C5DA-4902-B5EB-0065F5C74B34}" srcOrd="18" destOrd="0" presId="urn:microsoft.com/office/officeart/2005/8/layout/cycle8"/>
    <dgm:cxn modelId="{00078B2C-6EB5-444D-9B1E-309133B4DF8E}" type="presParOf" srcId="{0BC53509-405E-490A-B8A4-96D0BE71D16A}" destId="{413794A0-C9E3-49ED-A86B-A4C8AB67ACD8}" srcOrd="19" destOrd="0" presId="urn:microsoft.com/office/officeart/2005/8/layout/cycle8"/>
    <dgm:cxn modelId="{1D3AE6C9-1FF6-4AE7-B990-E3923CAB78D3}" type="presParOf" srcId="{0BC53509-405E-490A-B8A4-96D0BE71D16A}" destId="{B43837D3-E00E-44C3-B36E-3548B1E7CE13}" srcOrd="20" destOrd="0" presId="urn:microsoft.com/office/officeart/2005/8/layout/cycle8"/>
    <dgm:cxn modelId="{081674CE-9531-4298-8D99-2798140D3703}" type="presParOf" srcId="{0BC53509-405E-490A-B8A4-96D0BE71D16A}" destId="{9FC820D1-6C2D-4C5B-9E3D-EF078820D498}" srcOrd="21" destOrd="0" presId="urn:microsoft.com/office/officeart/2005/8/layout/cycle8"/>
    <dgm:cxn modelId="{2770B11D-D583-4E58-B067-ABCB16E4BF6D}" type="presParOf" srcId="{0BC53509-405E-490A-B8A4-96D0BE71D16A}" destId="{47A7193E-33F6-419F-B051-C6CE0723DAC8}" srcOrd="22" destOrd="0" presId="urn:microsoft.com/office/officeart/2005/8/layout/cycle8"/>
    <dgm:cxn modelId="{D62DFC07-8114-4620-88BA-F9261836DB33}" type="presParOf" srcId="{0BC53509-405E-490A-B8A4-96D0BE71D16A}" destId="{09C41011-D5FA-4F19-8CB4-99B4873CB7A1}" srcOrd="23" destOrd="0" presId="urn:microsoft.com/office/officeart/2005/8/layout/cycle8"/>
    <dgm:cxn modelId="{024B803F-61A0-4064-957C-EA9F9D28AF07}" type="presParOf" srcId="{0BC53509-405E-490A-B8A4-96D0BE71D16A}" destId="{7C6327E8-3243-4FF2-9DDA-8A49E21A7EB2}"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A7FDEC-8000-48A7-AC7B-FA409FB33E7B}" type="doc">
      <dgm:prSet loTypeId="urn:microsoft.com/office/officeart/2005/8/layout/vList2" loCatId="list" qsTypeId="urn:microsoft.com/office/officeart/2005/8/quickstyle/simple3" qsCatId="simple" csTypeId="urn:microsoft.com/office/officeart/2005/8/colors/accent1_4" csCatId="accent1" phldr="1"/>
      <dgm:spPr/>
      <dgm:t>
        <a:bodyPr/>
        <a:lstStyle/>
        <a:p>
          <a:endParaRPr lang="en-US"/>
        </a:p>
      </dgm:t>
    </dgm:pt>
    <dgm:pt modelId="{04F3E3A7-C06D-4CC8-89B8-2ED10400AD1F}">
      <dgm:prSet/>
      <dgm:spPr/>
      <dgm:t>
        <a:bodyPr/>
        <a:lstStyle/>
        <a:p>
          <a:r>
            <a:rPr lang="en-US" dirty="0"/>
            <a:t>Family Support Specialists (peer) come prepared to discuss their families, strengths and barriers they are having</a:t>
          </a:r>
        </a:p>
      </dgm:t>
    </dgm:pt>
    <dgm:pt modelId="{9987F4C9-92BA-455C-8CC9-47500848CBEC}" type="parTrans" cxnId="{1A5FF2DC-66BF-42D4-BF66-4D3572DA6E0B}">
      <dgm:prSet/>
      <dgm:spPr/>
      <dgm:t>
        <a:bodyPr/>
        <a:lstStyle/>
        <a:p>
          <a:endParaRPr lang="en-US"/>
        </a:p>
      </dgm:t>
    </dgm:pt>
    <dgm:pt modelId="{5A746D7E-816F-4CEE-9D75-B47577195188}" type="sibTrans" cxnId="{1A5FF2DC-66BF-42D4-BF66-4D3572DA6E0B}">
      <dgm:prSet/>
      <dgm:spPr/>
      <dgm:t>
        <a:bodyPr/>
        <a:lstStyle/>
        <a:p>
          <a:endParaRPr lang="en-US"/>
        </a:p>
      </dgm:t>
    </dgm:pt>
    <dgm:pt modelId="{B9344C72-B7DD-4C93-9B15-545D9E0E9238}">
      <dgm:prSet/>
      <dgm:spPr/>
      <dgm:t>
        <a:bodyPr/>
        <a:lstStyle/>
        <a:p>
          <a:r>
            <a:rPr lang="en-US" dirty="0"/>
            <a:t>Supervisor comes prepared to gain connection, understand their worldview, gain mutual responsibility to create plans that move towards success. Feedback about how to use their own story and journey in their peer work</a:t>
          </a:r>
        </a:p>
      </dgm:t>
    </dgm:pt>
    <dgm:pt modelId="{64EDFD9F-3B4C-49B3-8950-BDD5F6C29C3D}" type="parTrans" cxnId="{60F87373-5713-49D4-A3E3-6207F65FDBCA}">
      <dgm:prSet/>
      <dgm:spPr/>
      <dgm:t>
        <a:bodyPr/>
        <a:lstStyle/>
        <a:p>
          <a:endParaRPr lang="en-US"/>
        </a:p>
      </dgm:t>
    </dgm:pt>
    <dgm:pt modelId="{A75E25CC-12CC-4583-9077-EA9DDBBAFB06}" type="sibTrans" cxnId="{60F87373-5713-49D4-A3E3-6207F65FDBCA}">
      <dgm:prSet/>
      <dgm:spPr/>
      <dgm:t>
        <a:bodyPr/>
        <a:lstStyle/>
        <a:p>
          <a:endParaRPr lang="en-US"/>
        </a:p>
      </dgm:t>
    </dgm:pt>
    <dgm:pt modelId="{68FBDAB0-D161-4F1F-968A-02F727F3A1C9}">
      <dgm:prSet/>
      <dgm:spPr/>
      <dgm:t>
        <a:bodyPr/>
        <a:lstStyle/>
        <a:p>
          <a:r>
            <a:rPr lang="en-US" dirty="0"/>
            <a:t>Family Support Specialist (peer) drives the process – assuring that they get out of it what they need</a:t>
          </a:r>
        </a:p>
      </dgm:t>
    </dgm:pt>
    <dgm:pt modelId="{AC459BDF-04A2-4D05-8EB4-F25A838151DD}" type="parTrans" cxnId="{BF41EB58-3A8B-4991-BA9A-24188C36E733}">
      <dgm:prSet/>
      <dgm:spPr/>
      <dgm:t>
        <a:bodyPr/>
        <a:lstStyle/>
        <a:p>
          <a:endParaRPr lang="en-US"/>
        </a:p>
      </dgm:t>
    </dgm:pt>
    <dgm:pt modelId="{EE443F48-71AC-4465-B64C-6A279F372787}" type="sibTrans" cxnId="{BF41EB58-3A8B-4991-BA9A-24188C36E733}">
      <dgm:prSet/>
      <dgm:spPr/>
      <dgm:t>
        <a:bodyPr/>
        <a:lstStyle/>
        <a:p>
          <a:endParaRPr lang="en-US"/>
        </a:p>
      </dgm:t>
    </dgm:pt>
    <dgm:pt modelId="{819F95DF-C00A-4A10-BC49-BF40C24A4921}" type="pres">
      <dgm:prSet presAssocID="{C6A7FDEC-8000-48A7-AC7B-FA409FB33E7B}" presName="linear" presStyleCnt="0">
        <dgm:presLayoutVars>
          <dgm:animLvl val="lvl"/>
          <dgm:resizeHandles val="exact"/>
        </dgm:presLayoutVars>
      </dgm:prSet>
      <dgm:spPr/>
      <dgm:t>
        <a:bodyPr/>
        <a:lstStyle/>
        <a:p>
          <a:endParaRPr lang="en-US"/>
        </a:p>
      </dgm:t>
    </dgm:pt>
    <dgm:pt modelId="{C88B253C-85D6-4D8B-96DD-41B991D0B7AC}" type="pres">
      <dgm:prSet presAssocID="{04F3E3A7-C06D-4CC8-89B8-2ED10400AD1F}" presName="parentText" presStyleLbl="node1" presStyleIdx="0" presStyleCnt="3">
        <dgm:presLayoutVars>
          <dgm:chMax val="0"/>
          <dgm:bulletEnabled val="1"/>
        </dgm:presLayoutVars>
      </dgm:prSet>
      <dgm:spPr/>
      <dgm:t>
        <a:bodyPr/>
        <a:lstStyle/>
        <a:p>
          <a:endParaRPr lang="en-US"/>
        </a:p>
      </dgm:t>
    </dgm:pt>
    <dgm:pt modelId="{BFB7A033-8435-4907-AF8D-06A234914E18}" type="pres">
      <dgm:prSet presAssocID="{5A746D7E-816F-4CEE-9D75-B47577195188}" presName="spacer" presStyleCnt="0"/>
      <dgm:spPr/>
    </dgm:pt>
    <dgm:pt modelId="{65B5A6ED-4F06-48AA-A055-3AC6FCD5D50D}" type="pres">
      <dgm:prSet presAssocID="{B9344C72-B7DD-4C93-9B15-545D9E0E9238}" presName="parentText" presStyleLbl="node1" presStyleIdx="1" presStyleCnt="3">
        <dgm:presLayoutVars>
          <dgm:chMax val="0"/>
          <dgm:bulletEnabled val="1"/>
        </dgm:presLayoutVars>
      </dgm:prSet>
      <dgm:spPr/>
      <dgm:t>
        <a:bodyPr/>
        <a:lstStyle/>
        <a:p>
          <a:endParaRPr lang="en-US"/>
        </a:p>
      </dgm:t>
    </dgm:pt>
    <dgm:pt modelId="{5C4EA333-D2C4-47FE-B3B5-2C6BD343A65C}" type="pres">
      <dgm:prSet presAssocID="{A75E25CC-12CC-4583-9077-EA9DDBBAFB06}" presName="spacer" presStyleCnt="0"/>
      <dgm:spPr/>
    </dgm:pt>
    <dgm:pt modelId="{69076D97-5B3E-4E00-9816-A8C3E69B9ACA}" type="pres">
      <dgm:prSet presAssocID="{68FBDAB0-D161-4F1F-968A-02F727F3A1C9}" presName="parentText" presStyleLbl="node1" presStyleIdx="2" presStyleCnt="3">
        <dgm:presLayoutVars>
          <dgm:chMax val="0"/>
          <dgm:bulletEnabled val="1"/>
        </dgm:presLayoutVars>
      </dgm:prSet>
      <dgm:spPr/>
      <dgm:t>
        <a:bodyPr/>
        <a:lstStyle/>
        <a:p>
          <a:endParaRPr lang="en-US"/>
        </a:p>
      </dgm:t>
    </dgm:pt>
  </dgm:ptLst>
  <dgm:cxnLst>
    <dgm:cxn modelId="{2BD9413E-3AC3-416D-91DF-A74D8A0D1717}" type="presOf" srcId="{04F3E3A7-C06D-4CC8-89B8-2ED10400AD1F}" destId="{C88B253C-85D6-4D8B-96DD-41B991D0B7AC}" srcOrd="0" destOrd="0" presId="urn:microsoft.com/office/officeart/2005/8/layout/vList2"/>
    <dgm:cxn modelId="{E43977B9-92F1-412D-8F52-F60CEFA39706}" type="presOf" srcId="{68FBDAB0-D161-4F1F-968A-02F727F3A1C9}" destId="{69076D97-5B3E-4E00-9816-A8C3E69B9ACA}" srcOrd="0" destOrd="0" presId="urn:microsoft.com/office/officeart/2005/8/layout/vList2"/>
    <dgm:cxn modelId="{1A5FF2DC-66BF-42D4-BF66-4D3572DA6E0B}" srcId="{C6A7FDEC-8000-48A7-AC7B-FA409FB33E7B}" destId="{04F3E3A7-C06D-4CC8-89B8-2ED10400AD1F}" srcOrd="0" destOrd="0" parTransId="{9987F4C9-92BA-455C-8CC9-47500848CBEC}" sibTransId="{5A746D7E-816F-4CEE-9D75-B47577195188}"/>
    <dgm:cxn modelId="{60F87373-5713-49D4-A3E3-6207F65FDBCA}" srcId="{C6A7FDEC-8000-48A7-AC7B-FA409FB33E7B}" destId="{B9344C72-B7DD-4C93-9B15-545D9E0E9238}" srcOrd="1" destOrd="0" parTransId="{64EDFD9F-3B4C-49B3-8950-BDD5F6C29C3D}" sibTransId="{A75E25CC-12CC-4583-9077-EA9DDBBAFB06}"/>
    <dgm:cxn modelId="{BF41EB58-3A8B-4991-BA9A-24188C36E733}" srcId="{C6A7FDEC-8000-48A7-AC7B-FA409FB33E7B}" destId="{68FBDAB0-D161-4F1F-968A-02F727F3A1C9}" srcOrd="2" destOrd="0" parTransId="{AC459BDF-04A2-4D05-8EB4-F25A838151DD}" sibTransId="{EE443F48-71AC-4465-B64C-6A279F372787}"/>
    <dgm:cxn modelId="{AE52252D-21C6-4462-A937-0303B6A3699F}" type="presOf" srcId="{B9344C72-B7DD-4C93-9B15-545D9E0E9238}" destId="{65B5A6ED-4F06-48AA-A055-3AC6FCD5D50D}" srcOrd="0" destOrd="0" presId="urn:microsoft.com/office/officeart/2005/8/layout/vList2"/>
    <dgm:cxn modelId="{52DE3C57-7758-4759-A3A0-33A53B0ABC62}" type="presOf" srcId="{C6A7FDEC-8000-48A7-AC7B-FA409FB33E7B}" destId="{819F95DF-C00A-4A10-BC49-BF40C24A4921}" srcOrd="0" destOrd="0" presId="urn:microsoft.com/office/officeart/2005/8/layout/vList2"/>
    <dgm:cxn modelId="{3882B07F-283F-42E8-B9B8-9C08A51F1524}" type="presParOf" srcId="{819F95DF-C00A-4A10-BC49-BF40C24A4921}" destId="{C88B253C-85D6-4D8B-96DD-41B991D0B7AC}" srcOrd="0" destOrd="0" presId="urn:microsoft.com/office/officeart/2005/8/layout/vList2"/>
    <dgm:cxn modelId="{A88674E8-B203-4B34-BF7D-C30CA5822416}" type="presParOf" srcId="{819F95DF-C00A-4A10-BC49-BF40C24A4921}" destId="{BFB7A033-8435-4907-AF8D-06A234914E18}" srcOrd="1" destOrd="0" presId="urn:microsoft.com/office/officeart/2005/8/layout/vList2"/>
    <dgm:cxn modelId="{D2D30F78-85E0-4BD4-9F30-9782115EAE9E}" type="presParOf" srcId="{819F95DF-C00A-4A10-BC49-BF40C24A4921}" destId="{65B5A6ED-4F06-48AA-A055-3AC6FCD5D50D}" srcOrd="2" destOrd="0" presId="urn:microsoft.com/office/officeart/2005/8/layout/vList2"/>
    <dgm:cxn modelId="{E26866D3-BE25-40B7-B98C-CAE448FE79EE}" type="presParOf" srcId="{819F95DF-C00A-4A10-BC49-BF40C24A4921}" destId="{5C4EA333-D2C4-47FE-B3B5-2C6BD343A65C}" srcOrd="3" destOrd="0" presId="urn:microsoft.com/office/officeart/2005/8/layout/vList2"/>
    <dgm:cxn modelId="{68FAAE84-B5F2-4855-9432-344DDAD6C06C}" type="presParOf" srcId="{819F95DF-C00A-4A10-BC49-BF40C24A4921}" destId="{69076D97-5B3E-4E00-9816-A8C3E69B9AC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B94AAF-E27F-4870-A963-DDCC9113D5C5}"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0A5D8232-4307-4C22-B6E7-0B0C32DC6C64}">
      <dgm:prSet/>
      <dgm:spPr/>
      <dgm:t>
        <a:bodyPr/>
        <a:lstStyle/>
        <a:p>
          <a:r>
            <a:rPr lang="en-US" dirty="0"/>
            <a:t>Often used and recommended when peer positions are out-stationed or hired by a community agency/mental health organization other than the family organization</a:t>
          </a:r>
        </a:p>
      </dgm:t>
    </dgm:pt>
    <dgm:pt modelId="{9DC266FC-97C4-46DD-A85B-ABBC1A733BEC}" type="parTrans" cxnId="{E01B76FE-6E8D-4CDD-92B2-2A4634A7A674}">
      <dgm:prSet/>
      <dgm:spPr/>
      <dgm:t>
        <a:bodyPr/>
        <a:lstStyle/>
        <a:p>
          <a:endParaRPr lang="en-US"/>
        </a:p>
      </dgm:t>
    </dgm:pt>
    <dgm:pt modelId="{03C50038-7711-4305-B1F7-6F7861694D34}" type="sibTrans" cxnId="{E01B76FE-6E8D-4CDD-92B2-2A4634A7A674}">
      <dgm:prSet/>
      <dgm:spPr/>
      <dgm:t>
        <a:bodyPr/>
        <a:lstStyle/>
        <a:p>
          <a:endParaRPr lang="en-US"/>
        </a:p>
      </dgm:t>
    </dgm:pt>
    <dgm:pt modelId="{FCA23AE2-118B-41FE-802F-CC334F855566}">
      <dgm:prSet/>
      <dgm:spPr/>
      <dgm:t>
        <a:bodyPr/>
        <a:lstStyle/>
        <a:p>
          <a:r>
            <a:rPr lang="en-US" dirty="0"/>
            <a:t>For Family Support Specialists (peer) that are providing Medicaid billing services they must be receiving clinical supervision as well</a:t>
          </a:r>
        </a:p>
      </dgm:t>
    </dgm:pt>
    <dgm:pt modelId="{DB573EBD-21B8-4BA0-B208-EB16FBFD037C}" type="parTrans" cxnId="{A3046D66-8F09-46D0-A425-919E6E0D4225}">
      <dgm:prSet/>
      <dgm:spPr/>
      <dgm:t>
        <a:bodyPr/>
        <a:lstStyle/>
        <a:p>
          <a:endParaRPr lang="en-US"/>
        </a:p>
      </dgm:t>
    </dgm:pt>
    <dgm:pt modelId="{B6196AB2-B71F-4A71-8875-8B1F58EF7BF8}" type="sibTrans" cxnId="{A3046D66-8F09-46D0-A425-919E6E0D4225}">
      <dgm:prSet/>
      <dgm:spPr/>
      <dgm:t>
        <a:bodyPr/>
        <a:lstStyle/>
        <a:p>
          <a:endParaRPr lang="en-US"/>
        </a:p>
      </dgm:t>
    </dgm:pt>
    <dgm:pt modelId="{DAC7BBD3-A5AC-424F-8754-64AC3E0A7919}">
      <dgm:prSet/>
      <dgm:spPr/>
      <dgm:t>
        <a:bodyPr/>
        <a:lstStyle/>
        <a:p>
          <a:r>
            <a:rPr lang="en-US"/>
            <a:t>Valuable even when peer positions are hired and supervised by the family organization</a:t>
          </a:r>
        </a:p>
      </dgm:t>
    </dgm:pt>
    <dgm:pt modelId="{790C5BC3-3AFC-40A9-B78C-0EA082F2A61B}" type="parTrans" cxnId="{8311C97C-05B5-4AAE-9FDE-5E18A89AD0D1}">
      <dgm:prSet/>
      <dgm:spPr/>
      <dgm:t>
        <a:bodyPr/>
        <a:lstStyle/>
        <a:p>
          <a:endParaRPr lang="en-US"/>
        </a:p>
      </dgm:t>
    </dgm:pt>
    <dgm:pt modelId="{6C73D956-5FC0-4D2D-8096-A09755FE0499}" type="sibTrans" cxnId="{8311C97C-05B5-4AAE-9FDE-5E18A89AD0D1}">
      <dgm:prSet/>
      <dgm:spPr/>
      <dgm:t>
        <a:bodyPr/>
        <a:lstStyle/>
        <a:p>
          <a:endParaRPr lang="en-US"/>
        </a:p>
      </dgm:t>
    </dgm:pt>
    <dgm:pt modelId="{4B6D123A-0534-44D1-9A8C-56BB4FC9736B}" type="pres">
      <dgm:prSet presAssocID="{4AB94AAF-E27F-4870-A963-DDCC9113D5C5}" presName="linear" presStyleCnt="0">
        <dgm:presLayoutVars>
          <dgm:animLvl val="lvl"/>
          <dgm:resizeHandles val="exact"/>
        </dgm:presLayoutVars>
      </dgm:prSet>
      <dgm:spPr/>
      <dgm:t>
        <a:bodyPr/>
        <a:lstStyle/>
        <a:p>
          <a:endParaRPr lang="en-US"/>
        </a:p>
      </dgm:t>
    </dgm:pt>
    <dgm:pt modelId="{C2639B05-4861-43FB-B4E2-B4B9608A1D05}" type="pres">
      <dgm:prSet presAssocID="{0A5D8232-4307-4C22-B6E7-0B0C32DC6C64}" presName="parentText" presStyleLbl="node1" presStyleIdx="0" presStyleCnt="3">
        <dgm:presLayoutVars>
          <dgm:chMax val="0"/>
          <dgm:bulletEnabled val="1"/>
        </dgm:presLayoutVars>
      </dgm:prSet>
      <dgm:spPr/>
      <dgm:t>
        <a:bodyPr/>
        <a:lstStyle/>
        <a:p>
          <a:endParaRPr lang="en-US"/>
        </a:p>
      </dgm:t>
    </dgm:pt>
    <dgm:pt modelId="{69FC4470-83E9-4705-87D9-617D1C6C94DC}" type="pres">
      <dgm:prSet presAssocID="{03C50038-7711-4305-B1F7-6F7861694D34}" presName="spacer" presStyleCnt="0"/>
      <dgm:spPr/>
    </dgm:pt>
    <dgm:pt modelId="{1609C07C-296C-459E-B5B9-91D07203FA98}" type="pres">
      <dgm:prSet presAssocID="{FCA23AE2-118B-41FE-802F-CC334F855566}" presName="parentText" presStyleLbl="node1" presStyleIdx="1" presStyleCnt="3">
        <dgm:presLayoutVars>
          <dgm:chMax val="0"/>
          <dgm:bulletEnabled val="1"/>
        </dgm:presLayoutVars>
      </dgm:prSet>
      <dgm:spPr/>
      <dgm:t>
        <a:bodyPr/>
        <a:lstStyle/>
        <a:p>
          <a:endParaRPr lang="en-US"/>
        </a:p>
      </dgm:t>
    </dgm:pt>
    <dgm:pt modelId="{3A1CDE30-3F80-4694-86E6-7164173E15FD}" type="pres">
      <dgm:prSet presAssocID="{B6196AB2-B71F-4A71-8875-8B1F58EF7BF8}" presName="spacer" presStyleCnt="0"/>
      <dgm:spPr/>
    </dgm:pt>
    <dgm:pt modelId="{1361E5B9-0BFE-4A7E-BDA3-9D81DB95B6F1}" type="pres">
      <dgm:prSet presAssocID="{DAC7BBD3-A5AC-424F-8754-64AC3E0A7919}" presName="parentText" presStyleLbl="node1" presStyleIdx="2" presStyleCnt="3">
        <dgm:presLayoutVars>
          <dgm:chMax val="0"/>
          <dgm:bulletEnabled val="1"/>
        </dgm:presLayoutVars>
      </dgm:prSet>
      <dgm:spPr/>
      <dgm:t>
        <a:bodyPr/>
        <a:lstStyle/>
        <a:p>
          <a:endParaRPr lang="en-US"/>
        </a:p>
      </dgm:t>
    </dgm:pt>
  </dgm:ptLst>
  <dgm:cxnLst>
    <dgm:cxn modelId="{E01B76FE-6E8D-4CDD-92B2-2A4634A7A674}" srcId="{4AB94AAF-E27F-4870-A963-DDCC9113D5C5}" destId="{0A5D8232-4307-4C22-B6E7-0B0C32DC6C64}" srcOrd="0" destOrd="0" parTransId="{9DC266FC-97C4-46DD-A85B-ABBC1A733BEC}" sibTransId="{03C50038-7711-4305-B1F7-6F7861694D34}"/>
    <dgm:cxn modelId="{9C22478A-21F2-41E1-8BC7-AC41964897EC}" type="presOf" srcId="{FCA23AE2-118B-41FE-802F-CC334F855566}" destId="{1609C07C-296C-459E-B5B9-91D07203FA98}" srcOrd="0" destOrd="0" presId="urn:microsoft.com/office/officeart/2005/8/layout/vList2"/>
    <dgm:cxn modelId="{A3046D66-8F09-46D0-A425-919E6E0D4225}" srcId="{4AB94AAF-E27F-4870-A963-DDCC9113D5C5}" destId="{FCA23AE2-118B-41FE-802F-CC334F855566}" srcOrd="1" destOrd="0" parTransId="{DB573EBD-21B8-4BA0-B208-EB16FBFD037C}" sibTransId="{B6196AB2-B71F-4A71-8875-8B1F58EF7BF8}"/>
    <dgm:cxn modelId="{DE4129BD-4279-47AA-95B9-FBFAD9ED0103}" type="presOf" srcId="{0A5D8232-4307-4C22-B6E7-0B0C32DC6C64}" destId="{C2639B05-4861-43FB-B4E2-B4B9608A1D05}" srcOrd="0" destOrd="0" presId="urn:microsoft.com/office/officeart/2005/8/layout/vList2"/>
    <dgm:cxn modelId="{AD6AA50A-9EE4-45FC-A529-E07145D0C676}" type="presOf" srcId="{4AB94AAF-E27F-4870-A963-DDCC9113D5C5}" destId="{4B6D123A-0534-44D1-9A8C-56BB4FC9736B}" srcOrd="0" destOrd="0" presId="urn:microsoft.com/office/officeart/2005/8/layout/vList2"/>
    <dgm:cxn modelId="{8311C97C-05B5-4AAE-9FDE-5E18A89AD0D1}" srcId="{4AB94AAF-E27F-4870-A963-DDCC9113D5C5}" destId="{DAC7BBD3-A5AC-424F-8754-64AC3E0A7919}" srcOrd="2" destOrd="0" parTransId="{790C5BC3-3AFC-40A9-B78C-0EA082F2A61B}" sibTransId="{6C73D956-5FC0-4D2D-8096-A09755FE0499}"/>
    <dgm:cxn modelId="{B00E2E45-B278-45DE-A3D7-7A0110C9B482}" type="presOf" srcId="{DAC7BBD3-A5AC-424F-8754-64AC3E0A7919}" destId="{1361E5B9-0BFE-4A7E-BDA3-9D81DB95B6F1}" srcOrd="0" destOrd="0" presId="urn:microsoft.com/office/officeart/2005/8/layout/vList2"/>
    <dgm:cxn modelId="{9CA1B962-0D7F-4E20-9AA1-660CC3FAF9AE}" type="presParOf" srcId="{4B6D123A-0534-44D1-9A8C-56BB4FC9736B}" destId="{C2639B05-4861-43FB-B4E2-B4B9608A1D05}" srcOrd="0" destOrd="0" presId="urn:microsoft.com/office/officeart/2005/8/layout/vList2"/>
    <dgm:cxn modelId="{E921981B-043F-4F4C-B15C-5F1BB7FB2731}" type="presParOf" srcId="{4B6D123A-0534-44D1-9A8C-56BB4FC9736B}" destId="{69FC4470-83E9-4705-87D9-617D1C6C94DC}" srcOrd="1" destOrd="0" presId="urn:microsoft.com/office/officeart/2005/8/layout/vList2"/>
    <dgm:cxn modelId="{9906B36C-AC39-4675-BF47-2490371B454B}" type="presParOf" srcId="{4B6D123A-0534-44D1-9A8C-56BB4FC9736B}" destId="{1609C07C-296C-459E-B5B9-91D07203FA98}" srcOrd="2" destOrd="0" presId="urn:microsoft.com/office/officeart/2005/8/layout/vList2"/>
    <dgm:cxn modelId="{1328EF65-78D5-434B-BD6E-4BDCDF8E1455}" type="presParOf" srcId="{4B6D123A-0534-44D1-9A8C-56BB4FC9736B}" destId="{3A1CDE30-3F80-4694-86E6-7164173E15FD}" srcOrd="3" destOrd="0" presId="urn:microsoft.com/office/officeart/2005/8/layout/vList2"/>
    <dgm:cxn modelId="{5B715F31-9E91-4870-BB21-8EE5C8A6BA3B}" type="presParOf" srcId="{4B6D123A-0534-44D1-9A8C-56BB4FC9736B}" destId="{1361E5B9-0BFE-4A7E-BDA3-9D81DB95B6F1}"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AC050-71C9-4BF5-84F4-1B693B6B88F7}">
      <dsp:nvSpPr>
        <dsp:cNvPr id="0" name=""/>
        <dsp:cNvSpPr/>
      </dsp:nvSpPr>
      <dsp:spPr>
        <a:xfrm rot="5400000">
          <a:off x="-187623" y="189224"/>
          <a:ext cx="1250824" cy="875577"/>
        </a:xfrm>
        <a:prstGeom prst="chevron">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Understand</a:t>
          </a:r>
        </a:p>
      </dsp:txBody>
      <dsp:txXfrm rot="-5400000">
        <a:off x="1" y="439390"/>
        <a:ext cx="875577" cy="375247"/>
      </dsp:txXfrm>
    </dsp:sp>
    <dsp:sp modelId="{459CFCEE-C2C0-41E8-B118-348CC5B9B9D1}">
      <dsp:nvSpPr>
        <dsp:cNvPr id="0" name=""/>
        <dsp:cNvSpPr/>
      </dsp:nvSpPr>
      <dsp:spPr>
        <a:xfrm rot="5400000">
          <a:off x="2370280" y="-1493102"/>
          <a:ext cx="813036" cy="3802442"/>
        </a:xfrm>
        <a:prstGeom prst="round2SameRect">
          <a:avLst/>
        </a:prstGeom>
        <a:solidFill>
          <a:schemeClr val="lt1">
            <a:alpha val="90000"/>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Understand how core competencies lead to effective supervision</a:t>
          </a:r>
        </a:p>
      </dsp:txBody>
      <dsp:txXfrm rot="-5400000">
        <a:off x="875578" y="41289"/>
        <a:ext cx="3762753" cy="733658"/>
      </dsp:txXfrm>
    </dsp:sp>
    <dsp:sp modelId="{74C5078C-2AD5-49DB-AEA7-4206C46F2C86}">
      <dsp:nvSpPr>
        <dsp:cNvPr id="0" name=""/>
        <dsp:cNvSpPr/>
      </dsp:nvSpPr>
      <dsp:spPr>
        <a:xfrm rot="5400000">
          <a:off x="-187623" y="1293312"/>
          <a:ext cx="1250824" cy="875577"/>
        </a:xfrm>
        <a:prstGeom prst="chevron">
          <a:avLst/>
        </a:prstGeom>
        <a:solidFill>
          <a:schemeClr val="accent3">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Identify</a:t>
          </a:r>
        </a:p>
      </dsp:txBody>
      <dsp:txXfrm rot="-5400000">
        <a:off x="1" y="1543478"/>
        <a:ext cx="875577" cy="375247"/>
      </dsp:txXfrm>
    </dsp:sp>
    <dsp:sp modelId="{6DDAC5A9-8F48-410A-BE62-50FB3F24758A}">
      <dsp:nvSpPr>
        <dsp:cNvPr id="0" name=""/>
        <dsp:cNvSpPr/>
      </dsp:nvSpPr>
      <dsp:spPr>
        <a:xfrm rot="5400000">
          <a:off x="2370280" y="-389014"/>
          <a:ext cx="813036" cy="3802442"/>
        </a:xfrm>
        <a:prstGeom prst="round2SameRect">
          <a:avLst/>
        </a:prstGeom>
        <a:solidFill>
          <a:schemeClr val="lt1">
            <a:alpha val="90000"/>
            <a:hueOff val="0"/>
            <a:satOff val="0"/>
            <a:lumOff val="0"/>
            <a:alphaOff val="0"/>
          </a:schemeClr>
        </a:solidFill>
        <a:ln w="15875" cap="rnd"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Identify supervision types and reflect on current practices</a:t>
          </a:r>
        </a:p>
      </dsp:txBody>
      <dsp:txXfrm rot="-5400000">
        <a:off x="875578" y="1145377"/>
        <a:ext cx="3762753" cy="733658"/>
      </dsp:txXfrm>
    </dsp:sp>
    <dsp:sp modelId="{F338E59E-E20F-4EC6-9D34-EBAA40AD0622}">
      <dsp:nvSpPr>
        <dsp:cNvPr id="0" name=""/>
        <dsp:cNvSpPr/>
      </dsp:nvSpPr>
      <dsp:spPr>
        <a:xfrm rot="5400000">
          <a:off x="-187623" y="2397400"/>
          <a:ext cx="1250824" cy="875577"/>
        </a:xfrm>
        <a:prstGeom prst="chevron">
          <a:avLst/>
        </a:prstGeom>
        <a:solidFill>
          <a:schemeClr val="accent4">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t>Discuss</a:t>
          </a:r>
        </a:p>
      </dsp:txBody>
      <dsp:txXfrm rot="-5400000">
        <a:off x="1" y="2647566"/>
        <a:ext cx="875577" cy="375247"/>
      </dsp:txXfrm>
    </dsp:sp>
    <dsp:sp modelId="{39CB09D9-D88D-4882-BFE2-5CACBF3FB18A}">
      <dsp:nvSpPr>
        <dsp:cNvPr id="0" name=""/>
        <dsp:cNvSpPr/>
      </dsp:nvSpPr>
      <dsp:spPr>
        <a:xfrm rot="5400000">
          <a:off x="2370280" y="715073"/>
          <a:ext cx="813036" cy="3802442"/>
        </a:xfrm>
        <a:prstGeom prst="round2SameRect">
          <a:avLst/>
        </a:prstGeom>
        <a:solidFill>
          <a:schemeClr val="lt1">
            <a:alpha val="9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Discuss  the Family Support Specialist Competency Assessment</a:t>
          </a:r>
        </a:p>
      </dsp:txBody>
      <dsp:txXfrm rot="-5400000">
        <a:off x="875578" y="2249465"/>
        <a:ext cx="3762753" cy="733658"/>
      </dsp:txXfrm>
    </dsp:sp>
    <dsp:sp modelId="{820E21CB-5CCE-4AA3-9811-329918AD0247}">
      <dsp:nvSpPr>
        <dsp:cNvPr id="0" name=""/>
        <dsp:cNvSpPr/>
      </dsp:nvSpPr>
      <dsp:spPr>
        <a:xfrm rot="5400000">
          <a:off x="-187623" y="3501489"/>
          <a:ext cx="1250824" cy="875577"/>
        </a:xfrm>
        <a:prstGeom prst="chevron">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a:t>Explore</a:t>
          </a:r>
        </a:p>
      </dsp:txBody>
      <dsp:txXfrm rot="-5400000">
        <a:off x="1" y="3751655"/>
        <a:ext cx="875577" cy="375247"/>
      </dsp:txXfrm>
    </dsp:sp>
    <dsp:sp modelId="{F61070BF-B228-4A6A-9436-A3241B60AB8A}">
      <dsp:nvSpPr>
        <dsp:cNvPr id="0" name=""/>
        <dsp:cNvSpPr/>
      </dsp:nvSpPr>
      <dsp:spPr>
        <a:xfrm rot="5400000">
          <a:off x="2370280" y="1819162"/>
          <a:ext cx="813036" cy="3802442"/>
        </a:xfrm>
        <a:prstGeom prst="round2SameRect">
          <a:avLst/>
        </a:prstGeom>
        <a:solidFill>
          <a:schemeClr val="lt1">
            <a:alpha val="90000"/>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a:t>Explore a co-supervision model that aligns with the culture of peer support</a:t>
          </a:r>
        </a:p>
      </dsp:txBody>
      <dsp:txXfrm rot="-5400000">
        <a:off x="875578" y="3353554"/>
        <a:ext cx="3762753" cy="7336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B10B78-B74B-41BF-95E0-88C6FD5F7860}">
      <dsp:nvSpPr>
        <dsp:cNvPr id="0" name=""/>
        <dsp:cNvSpPr/>
      </dsp:nvSpPr>
      <dsp:spPr>
        <a:xfrm>
          <a:off x="0" y="0"/>
          <a:ext cx="7306740" cy="0"/>
        </a:xfrm>
        <a:prstGeom prst="line">
          <a:avLst/>
        </a:prstGeom>
        <a:solidFill>
          <a:schemeClr val="accent2">
            <a:hueOff val="0"/>
            <a:satOff val="0"/>
            <a:lumOff val="0"/>
            <a:alphaOff val="0"/>
          </a:schemeClr>
        </a:solidFill>
        <a:ln w="15875"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93A937-B5B6-4F25-A522-B27A4735250A}">
      <dsp:nvSpPr>
        <dsp:cNvPr id="0" name=""/>
        <dsp:cNvSpPr/>
      </dsp:nvSpPr>
      <dsp:spPr>
        <a:xfrm>
          <a:off x="0" y="0"/>
          <a:ext cx="7306740" cy="387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a:t>What is the frequency?</a:t>
          </a:r>
        </a:p>
      </dsp:txBody>
      <dsp:txXfrm>
        <a:off x="0" y="0"/>
        <a:ext cx="7306740" cy="387079"/>
      </dsp:txXfrm>
    </dsp:sp>
    <dsp:sp modelId="{0B94AE1E-7442-4084-AA4E-63014FE23DAD}">
      <dsp:nvSpPr>
        <dsp:cNvPr id="0" name=""/>
        <dsp:cNvSpPr/>
      </dsp:nvSpPr>
      <dsp:spPr>
        <a:xfrm>
          <a:off x="0" y="387079"/>
          <a:ext cx="7306740" cy="0"/>
        </a:xfrm>
        <a:prstGeom prst="line">
          <a:avLst/>
        </a:prstGeom>
        <a:solidFill>
          <a:schemeClr val="accent2">
            <a:hueOff val="-513423"/>
            <a:satOff val="3532"/>
            <a:lumOff val="392"/>
            <a:alphaOff val="0"/>
          </a:schemeClr>
        </a:solidFill>
        <a:ln w="15875" cap="rnd" cmpd="sng" algn="ctr">
          <a:solidFill>
            <a:schemeClr val="accent2">
              <a:hueOff val="-513423"/>
              <a:satOff val="3532"/>
              <a:lumOff val="39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98F81D-A757-4616-ADC7-55BEB43D7733}">
      <dsp:nvSpPr>
        <dsp:cNvPr id="0" name=""/>
        <dsp:cNvSpPr/>
      </dsp:nvSpPr>
      <dsp:spPr>
        <a:xfrm>
          <a:off x="0" y="387079"/>
          <a:ext cx="7306740" cy="387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a:t>Is it regular?</a:t>
          </a:r>
        </a:p>
      </dsp:txBody>
      <dsp:txXfrm>
        <a:off x="0" y="387079"/>
        <a:ext cx="7306740" cy="387079"/>
      </dsp:txXfrm>
    </dsp:sp>
    <dsp:sp modelId="{6F6715BA-5FD6-4116-B724-951E184CD70D}">
      <dsp:nvSpPr>
        <dsp:cNvPr id="0" name=""/>
        <dsp:cNvSpPr/>
      </dsp:nvSpPr>
      <dsp:spPr>
        <a:xfrm>
          <a:off x="0" y="774159"/>
          <a:ext cx="7306740" cy="0"/>
        </a:xfrm>
        <a:prstGeom prst="line">
          <a:avLst/>
        </a:prstGeom>
        <a:solidFill>
          <a:schemeClr val="accent2">
            <a:hueOff val="-1026846"/>
            <a:satOff val="7063"/>
            <a:lumOff val="784"/>
            <a:alphaOff val="0"/>
          </a:schemeClr>
        </a:solidFill>
        <a:ln w="15875" cap="rnd" cmpd="sng" algn="ctr">
          <a:solidFill>
            <a:schemeClr val="accent2">
              <a:hueOff val="-1026846"/>
              <a:satOff val="7063"/>
              <a:lumOff val="78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3DFE70-3AD1-4BBA-B159-695726A759B8}">
      <dsp:nvSpPr>
        <dsp:cNvPr id="0" name=""/>
        <dsp:cNvSpPr/>
      </dsp:nvSpPr>
      <dsp:spPr>
        <a:xfrm>
          <a:off x="0" y="774159"/>
          <a:ext cx="7306740" cy="387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a:t>Is it private?</a:t>
          </a:r>
        </a:p>
      </dsp:txBody>
      <dsp:txXfrm>
        <a:off x="0" y="774159"/>
        <a:ext cx="7306740" cy="387079"/>
      </dsp:txXfrm>
    </dsp:sp>
    <dsp:sp modelId="{ABC18C21-E578-4856-B489-242FE8C9D8D4}">
      <dsp:nvSpPr>
        <dsp:cNvPr id="0" name=""/>
        <dsp:cNvSpPr/>
      </dsp:nvSpPr>
      <dsp:spPr>
        <a:xfrm>
          <a:off x="0" y="1161239"/>
          <a:ext cx="7306740" cy="0"/>
        </a:xfrm>
        <a:prstGeom prst="line">
          <a:avLst/>
        </a:prstGeom>
        <a:solidFill>
          <a:schemeClr val="accent2">
            <a:hueOff val="-1540269"/>
            <a:satOff val="10595"/>
            <a:lumOff val="1176"/>
            <a:alphaOff val="0"/>
          </a:schemeClr>
        </a:solidFill>
        <a:ln w="15875" cap="rnd" cmpd="sng" algn="ctr">
          <a:solidFill>
            <a:schemeClr val="accent2">
              <a:hueOff val="-1540269"/>
              <a:satOff val="10595"/>
              <a:lumOff val="117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B0435E-44A0-4ECE-9965-9901D14416FD}">
      <dsp:nvSpPr>
        <dsp:cNvPr id="0" name=""/>
        <dsp:cNvSpPr/>
      </dsp:nvSpPr>
      <dsp:spPr>
        <a:xfrm>
          <a:off x="0" y="1161239"/>
          <a:ext cx="7306740" cy="387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a:t>Is it emotionally safe?</a:t>
          </a:r>
        </a:p>
      </dsp:txBody>
      <dsp:txXfrm>
        <a:off x="0" y="1161239"/>
        <a:ext cx="7306740" cy="387079"/>
      </dsp:txXfrm>
    </dsp:sp>
    <dsp:sp modelId="{B1097AB8-9A85-4213-A27E-061A331777CE}">
      <dsp:nvSpPr>
        <dsp:cNvPr id="0" name=""/>
        <dsp:cNvSpPr/>
      </dsp:nvSpPr>
      <dsp:spPr>
        <a:xfrm>
          <a:off x="0" y="1548319"/>
          <a:ext cx="7306740" cy="0"/>
        </a:xfrm>
        <a:prstGeom prst="line">
          <a:avLst/>
        </a:prstGeom>
        <a:solidFill>
          <a:schemeClr val="accent2">
            <a:hueOff val="-2053692"/>
            <a:satOff val="14127"/>
            <a:lumOff val="1568"/>
            <a:alphaOff val="0"/>
          </a:schemeClr>
        </a:solidFill>
        <a:ln w="15875" cap="rnd" cmpd="sng" algn="ctr">
          <a:solidFill>
            <a:schemeClr val="accent2">
              <a:hueOff val="-2053692"/>
              <a:satOff val="14127"/>
              <a:lumOff val="156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B0D0FF-C442-4587-921F-6DEC14B66984}">
      <dsp:nvSpPr>
        <dsp:cNvPr id="0" name=""/>
        <dsp:cNvSpPr/>
      </dsp:nvSpPr>
      <dsp:spPr>
        <a:xfrm>
          <a:off x="0" y="1548318"/>
          <a:ext cx="7306740" cy="387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a:t>Are you ‘present’?</a:t>
          </a:r>
        </a:p>
      </dsp:txBody>
      <dsp:txXfrm>
        <a:off x="0" y="1548318"/>
        <a:ext cx="7306740" cy="387079"/>
      </dsp:txXfrm>
    </dsp:sp>
    <dsp:sp modelId="{8A615FE0-07F2-4E26-8237-1C1B0749F737}">
      <dsp:nvSpPr>
        <dsp:cNvPr id="0" name=""/>
        <dsp:cNvSpPr/>
      </dsp:nvSpPr>
      <dsp:spPr>
        <a:xfrm>
          <a:off x="0" y="1935398"/>
          <a:ext cx="7306740" cy="0"/>
        </a:xfrm>
        <a:prstGeom prst="line">
          <a:avLst/>
        </a:prstGeom>
        <a:solidFill>
          <a:schemeClr val="accent2">
            <a:hueOff val="-2567115"/>
            <a:satOff val="17659"/>
            <a:lumOff val="1960"/>
            <a:alphaOff val="0"/>
          </a:schemeClr>
        </a:solidFill>
        <a:ln w="15875" cap="rnd" cmpd="sng" algn="ctr">
          <a:solidFill>
            <a:schemeClr val="accent2">
              <a:hueOff val="-2567115"/>
              <a:satOff val="17659"/>
              <a:lumOff val="19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72F547-B770-44CD-AC2F-3897DE44C725}">
      <dsp:nvSpPr>
        <dsp:cNvPr id="0" name=""/>
        <dsp:cNvSpPr/>
      </dsp:nvSpPr>
      <dsp:spPr>
        <a:xfrm>
          <a:off x="0" y="1935398"/>
          <a:ext cx="7306740" cy="387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a:t>How much time do you listen?</a:t>
          </a:r>
        </a:p>
      </dsp:txBody>
      <dsp:txXfrm>
        <a:off x="0" y="1935398"/>
        <a:ext cx="7306740" cy="387079"/>
      </dsp:txXfrm>
    </dsp:sp>
    <dsp:sp modelId="{7E3A3732-3595-43C6-B9E0-224E811D904D}">
      <dsp:nvSpPr>
        <dsp:cNvPr id="0" name=""/>
        <dsp:cNvSpPr/>
      </dsp:nvSpPr>
      <dsp:spPr>
        <a:xfrm>
          <a:off x="0" y="2322478"/>
          <a:ext cx="7306740" cy="0"/>
        </a:xfrm>
        <a:prstGeom prst="line">
          <a:avLst/>
        </a:prstGeom>
        <a:solidFill>
          <a:schemeClr val="accent2">
            <a:hueOff val="-3080538"/>
            <a:satOff val="21190"/>
            <a:lumOff val="2352"/>
            <a:alphaOff val="0"/>
          </a:schemeClr>
        </a:solidFill>
        <a:ln w="15875" cap="rnd" cmpd="sng" algn="ctr">
          <a:solidFill>
            <a:schemeClr val="accent2">
              <a:hueOff val="-3080538"/>
              <a:satOff val="21190"/>
              <a:lumOff val="235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EDF0B5-339C-4812-BDFD-4FDBA1D6C972}">
      <dsp:nvSpPr>
        <dsp:cNvPr id="0" name=""/>
        <dsp:cNvSpPr/>
      </dsp:nvSpPr>
      <dsp:spPr>
        <a:xfrm>
          <a:off x="0" y="2322478"/>
          <a:ext cx="7306740" cy="387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a:t>How much time do you talk?</a:t>
          </a:r>
        </a:p>
      </dsp:txBody>
      <dsp:txXfrm>
        <a:off x="0" y="2322478"/>
        <a:ext cx="7306740" cy="387079"/>
      </dsp:txXfrm>
    </dsp:sp>
    <dsp:sp modelId="{9127C8B8-06D6-468F-BEDF-48DCE6C808DD}">
      <dsp:nvSpPr>
        <dsp:cNvPr id="0" name=""/>
        <dsp:cNvSpPr/>
      </dsp:nvSpPr>
      <dsp:spPr>
        <a:xfrm>
          <a:off x="0" y="2709558"/>
          <a:ext cx="7306740" cy="0"/>
        </a:xfrm>
        <a:prstGeom prst="line">
          <a:avLst/>
        </a:prstGeom>
        <a:solidFill>
          <a:schemeClr val="accent2">
            <a:hueOff val="-3593961"/>
            <a:satOff val="24722"/>
            <a:lumOff val="2744"/>
            <a:alphaOff val="0"/>
          </a:schemeClr>
        </a:solidFill>
        <a:ln w="15875" cap="rnd" cmpd="sng" algn="ctr">
          <a:solidFill>
            <a:schemeClr val="accent2">
              <a:hueOff val="-3593961"/>
              <a:satOff val="24722"/>
              <a:lumOff val="274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4988B6-6989-4BD8-AA78-D600A41DA86E}">
      <dsp:nvSpPr>
        <dsp:cNvPr id="0" name=""/>
        <dsp:cNvSpPr/>
      </dsp:nvSpPr>
      <dsp:spPr>
        <a:xfrm>
          <a:off x="0" y="2709558"/>
          <a:ext cx="7306740" cy="387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a:t>Do you pose reflective questions?</a:t>
          </a:r>
        </a:p>
      </dsp:txBody>
      <dsp:txXfrm>
        <a:off x="0" y="2709558"/>
        <a:ext cx="7306740" cy="3870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F30FD-D9ED-47C3-9A33-74D5A8134159}">
      <dsp:nvSpPr>
        <dsp:cNvPr id="0" name=""/>
        <dsp:cNvSpPr/>
      </dsp:nvSpPr>
      <dsp:spPr>
        <a:xfrm>
          <a:off x="2097727" y="2123"/>
          <a:ext cx="1742549" cy="1132657"/>
        </a:xfrm>
        <a:prstGeom prst="roundRect">
          <a:avLst/>
        </a:prstGeom>
        <a:gradFill rotWithShape="0">
          <a:gsLst>
            <a:gs pos="0">
              <a:schemeClr val="accent1">
                <a:shade val="50000"/>
                <a:hueOff val="0"/>
                <a:satOff val="0"/>
                <a:lumOff val="0"/>
                <a:alphaOff val="0"/>
                <a:tint val="96000"/>
                <a:lumMod val="102000"/>
              </a:schemeClr>
            </a:gs>
            <a:gs pos="100000">
              <a:schemeClr val="accent1">
                <a:shade val="50000"/>
                <a:hueOff val="0"/>
                <a:satOff val="0"/>
                <a:lumOff val="0"/>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u="sng" kern="1200"/>
            <a:t>Administrative Supervision: </a:t>
          </a:r>
          <a:endParaRPr lang="en-US" sz="1900" kern="1200" dirty="0"/>
        </a:p>
      </dsp:txBody>
      <dsp:txXfrm>
        <a:off x="2153019" y="57415"/>
        <a:ext cx="1631965" cy="1022073"/>
      </dsp:txXfrm>
    </dsp:sp>
    <dsp:sp modelId="{8201350C-E62A-410F-8B69-EAB1FB0C6B97}">
      <dsp:nvSpPr>
        <dsp:cNvPr id="0" name=""/>
        <dsp:cNvSpPr/>
      </dsp:nvSpPr>
      <dsp:spPr>
        <a:xfrm>
          <a:off x="1099054" y="568451"/>
          <a:ext cx="3739895" cy="3739895"/>
        </a:xfrm>
        <a:custGeom>
          <a:avLst/>
          <a:gdLst/>
          <a:ahLst/>
          <a:cxnLst/>
          <a:rect l="0" t="0" r="0" b="0"/>
          <a:pathLst>
            <a:path>
              <a:moveTo>
                <a:pt x="2753753" y="222042"/>
              </a:moveTo>
              <a:arcTo wR="1869947" hR="1869947" stAng="17892336" swAng="2623814"/>
            </a:path>
          </a:pathLst>
        </a:custGeom>
        <a:noFill/>
        <a:ln w="9525" cap="rnd" cmpd="sng" algn="ctr">
          <a:solidFill>
            <a:schemeClr val="accent1">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9075522-1CAE-4AA0-A682-EFC54242C551}">
      <dsp:nvSpPr>
        <dsp:cNvPr id="0" name=""/>
        <dsp:cNvSpPr/>
      </dsp:nvSpPr>
      <dsp:spPr>
        <a:xfrm>
          <a:off x="3967675" y="1872070"/>
          <a:ext cx="1742549" cy="1132657"/>
        </a:xfrm>
        <a:prstGeom prst="roundRect">
          <a:avLst/>
        </a:prstGeom>
        <a:gradFill rotWithShape="0">
          <a:gsLst>
            <a:gs pos="0">
              <a:schemeClr val="accent1">
                <a:shade val="50000"/>
                <a:hueOff val="248237"/>
                <a:satOff val="3541"/>
                <a:lumOff val="21647"/>
                <a:alphaOff val="0"/>
                <a:tint val="96000"/>
                <a:lumMod val="102000"/>
              </a:schemeClr>
            </a:gs>
            <a:gs pos="100000">
              <a:schemeClr val="accent1">
                <a:shade val="50000"/>
                <a:hueOff val="248237"/>
                <a:satOff val="3541"/>
                <a:lumOff val="21647"/>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u="sng" kern="1200"/>
            <a:t>Clinical Supervision:</a:t>
          </a:r>
          <a:endParaRPr lang="en-US" sz="1900" kern="1200" dirty="0"/>
        </a:p>
      </dsp:txBody>
      <dsp:txXfrm>
        <a:off x="4022967" y="1927362"/>
        <a:ext cx="1631965" cy="1022073"/>
      </dsp:txXfrm>
    </dsp:sp>
    <dsp:sp modelId="{3A855A0C-394D-4CBB-BDD2-69CDD50CE10F}">
      <dsp:nvSpPr>
        <dsp:cNvPr id="0" name=""/>
        <dsp:cNvSpPr/>
      </dsp:nvSpPr>
      <dsp:spPr>
        <a:xfrm>
          <a:off x="1099054" y="568451"/>
          <a:ext cx="3739895" cy="3739895"/>
        </a:xfrm>
        <a:custGeom>
          <a:avLst/>
          <a:gdLst/>
          <a:ahLst/>
          <a:cxnLst/>
          <a:rect l="0" t="0" r="0" b="0"/>
          <a:pathLst>
            <a:path>
              <a:moveTo>
                <a:pt x="3647725" y="2449784"/>
              </a:moveTo>
              <a:arcTo wR="1869947" hR="1869947" stAng="1083850" swAng="2623814"/>
            </a:path>
          </a:pathLst>
        </a:custGeom>
        <a:noFill/>
        <a:ln w="9525" cap="rnd" cmpd="sng" algn="ctr">
          <a:solidFill>
            <a:schemeClr val="accent1">
              <a:shade val="90000"/>
              <a:hueOff val="259777"/>
              <a:satOff val="-40"/>
              <a:lumOff val="16188"/>
              <a:alphaOff val="0"/>
            </a:schemeClr>
          </a:solidFill>
          <a:prstDash val="solid"/>
        </a:ln>
        <a:effectLst/>
      </dsp:spPr>
      <dsp:style>
        <a:lnRef idx="1">
          <a:scrgbClr r="0" g="0" b="0"/>
        </a:lnRef>
        <a:fillRef idx="0">
          <a:scrgbClr r="0" g="0" b="0"/>
        </a:fillRef>
        <a:effectRef idx="0">
          <a:scrgbClr r="0" g="0" b="0"/>
        </a:effectRef>
        <a:fontRef idx="minor"/>
      </dsp:style>
    </dsp:sp>
    <dsp:sp modelId="{D9DA7E7D-7A19-4A66-B288-D5FF20D5845A}">
      <dsp:nvSpPr>
        <dsp:cNvPr id="0" name=""/>
        <dsp:cNvSpPr/>
      </dsp:nvSpPr>
      <dsp:spPr>
        <a:xfrm>
          <a:off x="2097727" y="3742018"/>
          <a:ext cx="1742549" cy="1132657"/>
        </a:xfrm>
        <a:prstGeom prst="roundRect">
          <a:avLst/>
        </a:prstGeom>
        <a:gradFill rotWithShape="0">
          <a:gsLst>
            <a:gs pos="0">
              <a:schemeClr val="accent1">
                <a:shade val="50000"/>
                <a:hueOff val="496474"/>
                <a:satOff val="7082"/>
                <a:lumOff val="43294"/>
                <a:alphaOff val="0"/>
                <a:tint val="96000"/>
                <a:lumMod val="102000"/>
              </a:schemeClr>
            </a:gs>
            <a:gs pos="100000">
              <a:schemeClr val="accent1">
                <a:shade val="50000"/>
                <a:hueOff val="496474"/>
                <a:satOff val="7082"/>
                <a:lumOff val="43294"/>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u="sng" kern="1200"/>
            <a:t>Peer Supervision:</a:t>
          </a:r>
          <a:endParaRPr lang="en-US" sz="1900" kern="1200" dirty="0"/>
        </a:p>
      </dsp:txBody>
      <dsp:txXfrm>
        <a:off x="2153019" y="3797310"/>
        <a:ext cx="1631965" cy="1022073"/>
      </dsp:txXfrm>
    </dsp:sp>
    <dsp:sp modelId="{4385024B-4410-4790-AF66-207CB04AA572}">
      <dsp:nvSpPr>
        <dsp:cNvPr id="0" name=""/>
        <dsp:cNvSpPr/>
      </dsp:nvSpPr>
      <dsp:spPr>
        <a:xfrm>
          <a:off x="1099054" y="568451"/>
          <a:ext cx="3739895" cy="3739895"/>
        </a:xfrm>
        <a:custGeom>
          <a:avLst/>
          <a:gdLst/>
          <a:ahLst/>
          <a:cxnLst/>
          <a:rect l="0" t="0" r="0" b="0"/>
          <a:pathLst>
            <a:path>
              <a:moveTo>
                <a:pt x="986141" y="3517852"/>
              </a:moveTo>
              <a:arcTo wR="1869947" hR="1869947" stAng="7092336" swAng="2623814"/>
            </a:path>
          </a:pathLst>
        </a:custGeom>
        <a:noFill/>
        <a:ln w="9525" cap="rnd" cmpd="sng" algn="ctr">
          <a:solidFill>
            <a:schemeClr val="accent1">
              <a:shade val="90000"/>
              <a:hueOff val="519554"/>
              <a:satOff val="-80"/>
              <a:lumOff val="32377"/>
              <a:alphaOff val="0"/>
            </a:schemeClr>
          </a:solidFill>
          <a:prstDash val="solid"/>
        </a:ln>
        <a:effectLst/>
      </dsp:spPr>
      <dsp:style>
        <a:lnRef idx="1">
          <a:scrgbClr r="0" g="0" b="0"/>
        </a:lnRef>
        <a:fillRef idx="0">
          <a:scrgbClr r="0" g="0" b="0"/>
        </a:fillRef>
        <a:effectRef idx="0">
          <a:scrgbClr r="0" g="0" b="0"/>
        </a:effectRef>
        <a:fontRef idx="minor"/>
      </dsp:style>
    </dsp:sp>
    <dsp:sp modelId="{088D7BAB-F963-499A-8B3B-5BBE74A7023E}">
      <dsp:nvSpPr>
        <dsp:cNvPr id="0" name=""/>
        <dsp:cNvSpPr/>
      </dsp:nvSpPr>
      <dsp:spPr>
        <a:xfrm>
          <a:off x="227780" y="1872070"/>
          <a:ext cx="1742549" cy="1132657"/>
        </a:xfrm>
        <a:prstGeom prst="roundRect">
          <a:avLst/>
        </a:prstGeom>
        <a:gradFill rotWithShape="0">
          <a:gsLst>
            <a:gs pos="0">
              <a:schemeClr val="accent1">
                <a:shade val="50000"/>
                <a:hueOff val="248237"/>
                <a:satOff val="3541"/>
                <a:lumOff val="21647"/>
                <a:alphaOff val="0"/>
                <a:tint val="96000"/>
                <a:lumMod val="102000"/>
              </a:schemeClr>
            </a:gs>
            <a:gs pos="100000">
              <a:schemeClr val="accent1">
                <a:shade val="50000"/>
                <a:hueOff val="248237"/>
                <a:satOff val="3541"/>
                <a:lumOff val="21647"/>
                <a:alphaOff val="0"/>
                <a:shade val="88000"/>
                <a:lumMod val="94000"/>
              </a:schemeClr>
            </a:gs>
          </a:gsLst>
          <a:path path="circle">
            <a:fillToRect l="50000" t="100000" r="100000" b="50000"/>
          </a:path>
        </a:gradFill>
        <a:ln>
          <a:noFill/>
        </a:ln>
        <a:effectLst>
          <a:reflection blurRad="12700" stA="26000" endPos="32000" dist="12700" dir="5400000" sy="-100000" rotWithShape="0"/>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u="sng" kern="1200"/>
            <a:t>Reflective Supervision:</a:t>
          </a:r>
          <a:endParaRPr lang="en-US" sz="1900" kern="1200" dirty="0"/>
        </a:p>
      </dsp:txBody>
      <dsp:txXfrm>
        <a:off x="283072" y="1927362"/>
        <a:ext cx="1631965" cy="1022073"/>
      </dsp:txXfrm>
    </dsp:sp>
    <dsp:sp modelId="{C7B37870-A014-4B1D-A12B-DC181591AB8D}">
      <dsp:nvSpPr>
        <dsp:cNvPr id="0" name=""/>
        <dsp:cNvSpPr/>
      </dsp:nvSpPr>
      <dsp:spPr>
        <a:xfrm>
          <a:off x="1099054" y="568451"/>
          <a:ext cx="3739895" cy="3739895"/>
        </a:xfrm>
        <a:custGeom>
          <a:avLst/>
          <a:gdLst/>
          <a:ahLst/>
          <a:cxnLst/>
          <a:rect l="0" t="0" r="0" b="0"/>
          <a:pathLst>
            <a:path>
              <a:moveTo>
                <a:pt x="92169" y="1290110"/>
              </a:moveTo>
              <a:arcTo wR="1869947" hR="1869947" stAng="11883850" swAng="2623814"/>
            </a:path>
          </a:pathLst>
        </a:custGeom>
        <a:noFill/>
        <a:ln w="9525" cap="rnd" cmpd="sng" algn="ctr">
          <a:solidFill>
            <a:schemeClr val="accent1">
              <a:shade val="90000"/>
              <a:hueOff val="259777"/>
              <a:satOff val="-40"/>
              <a:lumOff val="16188"/>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3341D-F38A-472B-9889-CD2C4B12454A}">
      <dsp:nvSpPr>
        <dsp:cNvPr id="0" name=""/>
        <dsp:cNvSpPr/>
      </dsp:nvSpPr>
      <dsp:spPr>
        <a:xfrm>
          <a:off x="1554479" y="1316"/>
          <a:ext cx="6217920" cy="577563"/>
        </a:xfrm>
        <a:prstGeom prst="rect">
          <a:avLst/>
        </a:prstGeom>
        <a:solidFill>
          <a:schemeClr val="accent1">
            <a:alpha val="90000"/>
            <a:tint val="55000"/>
            <a:hueOff val="0"/>
            <a:satOff val="0"/>
            <a:lumOff val="0"/>
            <a:alphaOff val="0"/>
          </a:schemeClr>
        </a:solidFill>
        <a:ln w="15875" cap="rnd"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45" tIns="146701" rIns="120645" bIns="146701" numCol="1" spcCol="1270" anchor="ctr" anchorCtr="0">
          <a:noAutofit/>
        </a:bodyPr>
        <a:lstStyle/>
        <a:p>
          <a:pPr lvl="0" algn="l" defTabSz="800100">
            <a:lnSpc>
              <a:spcPct val="90000"/>
            </a:lnSpc>
            <a:spcBef>
              <a:spcPct val="0"/>
            </a:spcBef>
            <a:spcAft>
              <a:spcPct val="35000"/>
            </a:spcAft>
          </a:pPr>
          <a:r>
            <a:rPr lang="en-US" sz="1800" kern="1200"/>
            <a:t>Supporting staff development</a:t>
          </a:r>
        </a:p>
      </dsp:txBody>
      <dsp:txXfrm>
        <a:off x="1554479" y="1316"/>
        <a:ext cx="6217920" cy="577563"/>
      </dsp:txXfrm>
    </dsp:sp>
    <dsp:sp modelId="{5627799C-5F28-4144-9F73-E36CCF890D7B}">
      <dsp:nvSpPr>
        <dsp:cNvPr id="0" name=""/>
        <dsp:cNvSpPr/>
      </dsp:nvSpPr>
      <dsp:spPr>
        <a:xfrm>
          <a:off x="0" y="1316"/>
          <a:ext cx="1554480" cy="577563"/>
        </a:xfrm>
        <a:prstGeom prst="rect">
          <a:avLst/>
        </a:prstGeom>
        <a:solidFill>
          <a:schemeClr val="accent1">
            <a:shade val="50000"/>
            <a:hueOff val="0"/>
            <a:satOff val="0"/>
            <a:lumOff val="0"/>
            <a:alphaOff val="0"/>
          </a:schemeClr>
        </a:solidFill>
        <a:ln w="15875" cap="rnd"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2258" tIns="57050" rIns="82258" bIns="57050" numCol="1" spcCol="1270" anchor="ctr" anchorCtr="0">
          <a:noAutofit/>
        </a:bodyPr>
        <a:lstStyle/>
        <a:p>
          <a:pPr lvl="0" algn="ctr" defTabSz="977900">
            <a:lnSpc>
              <a:spcPct val="90000"/>
            </a:lnSpc>
            <a:spcBef>
              <a:spcPct val="0"/>
            </a:spcBef>
            <a:spcAft>
              <a:spcPct val="35000"/>
            </a:spcAft>
          </a:pPr>
          <a:r>
            <a:rPr lang="en-US" sz="2200" kern="1200" dirty="0"/>
            <a:t>Supporting</a:t>
          </a:r>
        </a:p>
      </dsp:txBody>
      <dsp:txXfrm>
        <a:off x="0" y="1316"/>
        <a:ext cx="1554480" cy="577563"/>
      </dsp:txXfrm>
    </dsp:sp>
    <dsp:sp modelId="{90EFB886-C7DF-4698-B923-B5E13230D162}">
      <dsp:nvSpPr>
        <dsp:cNvPr id="0" name=""/>
        <dsp:cNvSpPr/>
      </dsp:nvSpPr>
      <dsp:spPr>
        <a:xfrm>
          <a:off x="1554480" y="613533"/>
          <a:ext cx="6217920" cy="577563"/>
        </a:xfrm>
        <a:prstGeom prst="rect">
          <a:avLst/>
        </a:prstGeom>
        <a:solidFill>
          <a:schemeClr val="accent1">
            <a:alpha val="90000"/>
            <a:tint val="55000"/>
            <a:hueOff val="0"/>
            <a:satOff val="0"/>
            <a:lumOff val="0"/>
            <a:alphaOff val="0"/>
          </a:schemeClr>
        </a:solidFill>
        <a:ln w="15875" cap="rnd"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45" tIns="146701" rIns="120645" bIns="146701" numCol="1" spcCol="1270" anchor="ctr" anchorCtr="0">
          <a:noAutofit/>
        </a:bodyPr>
        <a:lstStyle/>
        <a:p>
          <a:pPr lvl="0" algn="l" defTabSz="800100">
            <a:lnSpc>
              <a:spcPct val="90000"/>
            </a:lnSpc>
            <a:spcBef>
              <a:spcPct val="0"/>
            </a:spcBef>
            <a:spcAft>
              <a:spcPct val="35000"/>
            </a:spcAft>
          </a:pPr>
          <a:r>
            <a:rPr lang="en-US" sz="1800" kern="1200" dirty="0"/>
            <a:t>Building a secure base</a:t>
          </a:r>
        </a:p>
      </dsp:txBody>
      <dsp:txXfrm>
        <a:off x="1554480" y="613533"/>
        <a:ext cx="6217920" cy="577563"/>
      </dsp:txXfrm>
    </dsp:sp>
    <dsp:sp modelId="{1043EE7F-6F1F-43AF-BE75-A483D277977D}">
      <dsp:nvSpPr>
        <dsp:cNvPr id="0" name=""/>
        <dsp:cNvSpPr/>
      </dsp:nvSpPr>
      <dsp:spPr>
        <a:xfrm>
          <a:off x="0" y="613533"/>
          <a:ext cx="1554480" cy="577563"/>
        </a:xfrm>
        <a:prstGeom prst="rect">
          <a:avLst/>
        </a:prstGeom>
        <a:solidFill>
          <a:schemeClr val="accent1">
            <a:shade val="50000"/>
            <a:hueOff val="198590"/>
            <a:satOff val="2833"/>
            <a:lumOff val="17318"/>
            <a:alphaOff val="0"/>
          </a:schemeClr>
        </a:solidFill>
        <a:ln w="15875" cap="rnd" cmpd="sng" algn="ctr">
          <a:solidFill>
            <a:schemeClr val="accent1">
              <a:shade val="50000"/>
              <a:hueOff val="198590"/>
              <a:satOff val="2833"/>
              <a:lumOff val="1731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2258" tIns="57050" rIns="82258" bIns="57050" numCol="1" spcCol="1270" anchor="ctr" anchorCtr="0">
          <a:noAutofit/>
        </a:bodyPr>
        <a:lstStyle/>
        <a:p>
          <a:pPr lvl="0" algn="ctr" defTabSz="977900">
            <a:lnSpc>
              <a:spcPct val="90000"/>
            </a:lnSpc>
            <a:spcBef>
              <a:spcPct val="0"/>
            </a:spcBef>
            <a:spcAft>
              <a:spcPct val="35000"/>
            </a:spcAft>
          </a:pPr>
          <a:r>
            <a:rPr lang="en-US" sz="2200" kern="1200" dirty="0"/>
            <a:t>Building</a:t>
          </a:r>
        </a:p>
      </dsp:txBody>
      <dsp:txXfrm>
        <a:off x="0" y="613533"/>
        <a:ext cx="1554480" cy="577563"/>
      </dsp:txXfrm>
    </dsp:sp>
    <dsp:sp modelId="{0FF9DDE3-CD19-410A-89D9-6624B526416B}">
      <dsp:nvSpPr>
        <dsp:cNvPr id="0" name=""/>
        <dsp:cNvSpPr/>
      </dsp:nvSpPr>
      <dsp:spPr>
        <a:xfrm>
          <a:off x="1554480" y="1225751"/>
          <a:ext cx="6217920" cy="577563"/>
        </a:xfrm>
        <a:prstGeom prst="rect">
          <a:avLst/>
        </a:prstGeom>
        <a:solidFill>
          <a:schemeClr val="accent1">
            <a:alpha val="90000"/>
            <a:tint val="55000"/>
            <a:hueOff val="0"/>
            <a:satOff val="0"/>
            <a:lumOff val="0"/>
            <a:alphaOff val="0"/>
          </a:schemeClr>
        </a:solidFill>
        <a:ln w="15875" cap="rnd"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45" tIns="146701" rIns="120645" bIns="146701" numCol="1" spcCol="1270" anchor="ctr" anchorCtr="0">
          <a:noAutofit/>
        </a:bodyPr>
        <a:lstStyle/>
        <a:p>
          <a:pPr lvl="0" algn="l" defTabSz="800100">
            <a:lnSpc>
              <a:spcPct val="90000"/>
            </a:lnSpc>
            <a:spcBef>
              <a:spcPct val="0"/>
            </a:spcBef>
            <a:spcAft>
              <a:spcPct val="35000"/>
            </a:spcAft>
          </a:pPr>
          <a:r>
            <a:rPr lang="en-US" sz="1800" kern="1200" dirty="0"/>
            <a:t>Maintaining ideals, standards, quality assurance and safety</a:t>
          </a:r>
        </a:p>
      </dsp:txBody>
      <dsp:txXfrm>
        <a:off x="1554480" y="1225751"/>
        <a:ext cx="6217920" cy="577563"/>
      </dsp:txXfrm>
    </dsp:sp>
    <dsp:sp modelId="{319296DC-7308-4F39-B383-E8E97A8DEBF5}">
      <dsp:nvSpPr>
        <dsp:cNvPr id="0" name=""/>
        <dsp:cNvSpPr/>
      </dsp:nvSpPr>
      <dsp:spPr>
        <a:xfrm>
          <a:off x="0" y="1225751"/>
          <a:ext cx="1554480" cy="577563"/>
        </a:xfrm>
        <a:prstGeom prst="rect">
          <a:avLst/>
        </a:prstGeom>
        <a:solidFill>
          <a:schemeClr val="accent1">
            <a:shade val="50000"/>
            <a:hueOff val="397179"/>
            <a:satOff val="5666"/>
            <a:lumOff val="34635"/>
            <a:alphaOff val="0"/>
          </a:schemeClr>
        </a:solidFill>
        <a:ln w="15875" cap="rnd" cmpd="sng" algn="ctr">
          <a:solidFill>
            <a:schemeClr val="accent1">
              <a:shade val="50000"/>
              <a:hueOff val="397179"/>
              <a:satOff val="5666"/>
              <a:lumOff val="34635"/>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2258" tIns="57050" rIns="82258" bIns="57050" numCol="1" spcCol="1270" anchor="ctr" anchorCtr="0">
          <a:noAutofit/>
        </a:bodyPr>
        <a:lstStyle/>
        <a:p>
          <a:pPr lvl="0" algn="ctr" defTabSz="977900">
            <a:lnSpc>
              <a:spcPct val="90000"/>
            </a:lnSpc>
            <a:spcBef>
              <a:spcPct val="0"/>
            </a:spcBef>
            <a:spcAft>
              <a:spcPct val="35000"/>
            </a:spcAft>
          </a:pPr>
          <a:r>
            <a:rPr lang="en-US" sz="2200" kern="1200"/>
            <a:t>Maintaining</a:t>
          </a:r>
        </a:p>
      </dsp:txBody>
      <dsp:txXfrm>
        <a:off x="0" y="1225751"/>
        <a:ext cx="1554480" cy="577563"/>
      </dsp:txXfrm>
    </dsp:sp>
    <dsp:sp modelId="{7FAD69B5-A153-419A-A369-05DF1F7DF975}">
      <dsp:nvSpPr>
        <dsp:cNvPr id="0" name=""/>
        <dsp:cNvSpPr/>
      </dsp:nvSpPr>
      <dsp:spPr>
        <a:xfrm>
          <a:off x="1554480" y="1837969"/>
          <a:ext cx="6217920" cy="577563"/>
        </a:xfrm>
        <a:prstGeom prst="rect">
          <a:avLst/>
        </a:prstGeom>
        <a:solidFill>
          <a:schemeClr val="accent1">
            <a:alpha val="90000"/>
            <a:tint val="55000"/>
            <a:hueOff val="0"/>
            <a:satOff val="0"/>
            <a:lumOff val="0"/>
            <a:alphaOff val="0"/>
          </a:schemeClr>
        </a:solidFill>
        <a:ln w="15875" cap="rnd"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45" tIns="146701" rIns="120645" bIns="146701" numCol="1" spcCol="1270" anchor="ctr" anchorCtr="0">
          <a:noAutofit/>
        </a:bodyPr>
        <a:lstStyle/>
        <a:p>
          <a:pPr lvl="0" algn="l" defTabSz="800100">
            <a:lnSpc>
              <a:spcPct val="90000"/>
            </a:lnSpc>
            <a:spcBef>
              <a:spcPct val="0"/>
            </a:spcBef>
            <a:spcAft>
              <a:spcPct val="35000"/>
            </a:spcAft>
          </a:pPr>
          <a:r>
            <a:rPr lang="en-US" sz="1800" kern="1200"/>
            <a:t>Facilitating open communication  and team functioning</a:t>
          </a:r>
        </a:p>
      </dsp:txBody>
      <dsp:txXfrm>
        <a:off x="1554480" y="1837969"/>
        <a:ext cx="6217920" cy="577563"/>
      </dsp:txXfrm>
    </dsp:sp>
    <dsp:sp modelId="{C8223A0C-7463-4E23-84B1-2078286D53A8}">
      <dsp:nvSpPr>
        <dsp:cNvPr id="0" name=""/>
        <dsp:cNvSpPr/>
      </dsp:nvSpPr>
      <dsp:spPr>
        <a:xfrm>
          <a:off x="0" y="1837969"/>
          <a:ext cx="1554480" cy="577563"/>
        </a:xfrm>
        <a:prstGeom prst="rect">
          <a:avLst/>
        </a:prstGeom>
        <a:solidFill>
          <a:schemeClr val="accent1">
            <a:shade val="50000"/>
            <a:hueOff val="397179"/>
            <a:satOff val="5666"/>
            <a:lumOff val="34635"/>
            <a:alphaOff val="0"/>
          </a:schemeClr>
        </a:solidFill>
        <a:ln w="15875" cap="rnd" cmpd="sng" algn="ctr">
          <a:solidFill>
            <a:schemeClr val="accent1">
              <a:shade val="50000"/>
              <a:hueOff val="397179"/>
              <a:satOff val="5666"/>
              <a:lumOff val="34635"/>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2258" tIns="57050" rIns="82258" bIns="57050" numCol="1" spcCol="1270" anchor="ctr" anchorCtr="0">
          <a:noAutofit/>
        </a:bodyPr>
        <a:lstStyle/>
        <a:p>
          <a:pPr lvl="0" algn="ctr" defTabSz="977900">
            <a:lnSpc>
              <a:spcPct val="90000"/>
            </a:lnSpc>
            <a:spcBef>
              <a:spcPct val="0"/>
            </a:spcBef>
            <a:spcAft>
              <a:spcPct val="35000"/>
            </a:spcAft>
          </a:pPr>
          <a:r>
            <a:rPr lang="en-US" sz="2200" kern="1200"/>
            <a:t>Facilitating</a:t>
          </a:r>
        </a:p>
      </dsp:txBody>
      <dsp:txXfrm>
        <a:off x="0" y="1837969"/>
        <a:ext cx="1554480" cy="577563"/>
      </dsp:txXfrm>
    </dsp:sp>
    <dsp:sp modelId="{AA9DBE43-407A-4426-849F-0185C433406E}">
      <dsp:nvSpPr>
        <dsp:cNvPr id="0" name=""/>
        <dsp:cNvSpPr/>
      </dsp:nvSpPr>
      <dsp:spPr>
        <a:xfrm>
          <a:off x="1554480" y="2450186"/>
          <a:ext cx="6217920" cy="577563"/>
        </a:xfrm>
        <a:prstGeom prst="rect">
          <a:avLst/>
        </a:prstGeom>
        <a:solidFill>
          <a:schemeClr val="accent1">
            <a:alpha val="90000"/>
            <a:tint val="55000"/>
            <a:hueOff val="0"/>
            <a:satOff val="0"/>
            <a:lumOff val="0"/>
            <a:alphaOff val="0"/>
          </a:schemeClr>
        </a:solidFill>
        <a:ln w="15875" cap="rnd" cmpd="sng" algn="ctr">
          <a:solidFill>
            <a:schemeClr val="accent1">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45" tIns="146701" rIns="120645" bIns="146701" numCol="1" spcCol="1270" anchor="ctr" anchorCtr="0">
          <a:noAutofit/>
        </a:bodyPr>
        <a:lstStyle/>
        <a:p>
          <a:pPr lvl="0" algn="l" defTabSz="800100">
            <a:lnSpc>
              <a:spcPct val="90000"/>
            </a:lnSpc>
            <a:spcBef>
              <a:spcPct val="0"/>
            </a:spcBef>
            <a:spcAft>
              <a:spcPct val="35000"/>
            </a:spcAft>
          </a:pPr>
          <a:r>
            <a:rPr lang="en-US" sz="1800" kern="1200"/>
            <a:t>Modeling expectations</a:t>
          </a:r>
        </a:p>
      </dsp:txBody>
      <dsp:txXfrm>
        <a:off x="1554480" y="2450186"/>
        <a:ext cx="6217920" cy="577563"/>
      </dsp:txXfrm>
    </dsp:sp>
    <dsp:sp modelId="{0D9E84EC-7508-4FA1-954C-F6930FCFAAB7}">
      <dsp:nvSpPr>
        <dsp:cNvPr id="0" name=""/>
        <dsp:cNvSpPr/>
      </dsp:nvSpPr>
      <dsp:spPr>
        <a:xfrm>
          <a:off x="0" y="2450186"/>
          <a:ext cx="1554480" cy="577563"/>
        </a:xfrm>
        <a:prstGeom prst="rect">
          <a:avLst/>
        </a:prstGeom>
        <a:solidFill>
          <a:schemeClr val="accent1">
            <a:shade val="50000"/>
            <a:hueOff val="198590"/>
            <a:satOff val="2833"/>
            <a:lumOff val="17318"/>
            <a:alphaOff val="0"/>
          </a:schemeClr>
        </a:solidFill>
        <a:ln w="15875" cap="rnd" cmpd="sng" algn="ctr">
          <a:solidFill>
            <a:schemeClr val="accent1">
              <a:shade val="50000"/>
              <a:hueOff val="198590"/>
              <a:satOff val="2833"/>
              <a:lumOff val="17318"/>
              <a:alphaOff val="0"/>
            </a:schemeClr>
          </a:solidFill>
          <a:prstDash val="solid"/>
        </a:ln>
        <a:effectLst/>
      </dsp:spPr>
      <dsp:style>
        <a:lnRef idx="2">
          <a:scrgbClr r="0" g="0" b="0"/>
        </a:lnRef>
        <a:fillRef idx="1">
          <a:scrgbClr r="0" g="0" b="0"/>
        </a:fillRef>
        <a:effectRef idx="1">
          <a:scrgbClr r="0" g="0" b="0"/>
        </a:effectRef>
        <a:fontRef idx="minor">
          <a:schemeClr val="lt1"/>
        </a:fontRef>
      </dsp:style>
      <dsp:txBody>
        <a:bodyPr spcFirstLastPara="0" vert="horz" wrap="square" lIns="82258" tIns="57050" rIns="82258" bIns="57050" numCol="1" spcCol="1270" anchor="ctr" anchorCtr="0">
          <a:noAutofit/>
        </a:bodyPr>
        <a:lstStyle/>
        <a:p>
          <a:pPr lvl="0" algn="ctr" defTabSz="977900">
            <a:lnSpc>
              <a:spcPct val="90000"/>
            </a:lnSpc>
            <a:spcBef>
              <a:spcPct val="0"/>
            </a:spcBef>
            <a:spcAft>
              <a:spcPct val="35000"/>
            </a:spcAft>
          </a:pPr>
          <a:r>
            <a:rPr lang="en-US" sz="2200" kern="1200"/>
            <a:t>Modeling</a:t>
          </a:r>
        </a:p>
      </dsp:txBody>
      <dsp:txXfrm>
        <a:off x="0" y="2450186"/>
        <a:ext cx="1554480" cy="5775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6B305-59A4-495E-B438-B506FD3C247C}">
      <dsp:nvSpPr>
        <dsp:cNvPr id="0" name=""/>
        <dsp:cNvSpPr/>
      </dsp:nvSpPr>
      <dsp:spPr>
        <a:xfrm>
          <a:off x="447034" y="419303"/>
          <a:ext cx="4090511" cy="4090511"/>
        </a:xfrm>
        <a:prstGeom prst="pie">
          <a:avLst>
            <a:gd name="adj1" fmla="val 16200000"/>
            <a:gd name="adj2" fmla="val 20520000"/>
          </a:avLst>
        </a:prstGeom>
        <a:solidFill>
          <a:schemeClr val="accent1">
            <a:shade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Assessing Work Expectations</a:t>
          </a:r>
        </a:p>
      </dsp:txBody>
      <dsp:txXfrm>
        <a:off x="2580917" y="1106899"/>
        <a:ext cx="1314807" cy="876538"/>
      </dsp:txXfrm>
    </dsp:sp>
    <dsp:sp modelId="{0D2F9288-E637-4EED-8A91-D053557C750A}">
      <dsp:nvSpPr>
        <dsp:cNvPr id="0" name=""/>
        <dsp:cNvSpPr/>
      </dsp:nvSpPr>
      <dsp:spPr>
        <a:xfrm>
          <a:off x="482095" y="528384"/>
          <a:ext cx="4090511" cy="4090511"/>
        </a:xfrm>
        <a:prstGeom prst="pie">
          <a:avLst>
            <a:gd name="adj1" fmla="val 20520000"/>
            <a:gd name="adj2" fmla="val 3240000"/>
          </a:avLst>
        </a:prstGeom>
        <a:solidFill>
          <a:schemeClr val="accent1">
            <a:shade val="50000"/>
            <a:hueOff val="198590"/>
            <a:satOff val="2833"/>
            <a:lumOff val="1731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Connecting Everyday Challenges to Competencies</a:t>
          </a:r>
        </a:p>
      </dsp:txBody>
      <dsp:txXfrm>
        <a:off x="3116579" y="2397357"/>
        <a:ext cx="1217414" cy="973931"/>
      </dsp:txXfrm>
    </dsp:sp>
    <dsp:sp modelId="{199FBD68-6A1F-4AFA-8D83-6B828A0B69D5}">
      <dsp:nvSpPr>
        <dsp:cNvPr id="0" name=""/>
        <dsp:cNvSpPr/>
      </dsp:nvSpPr>
      <dsp:spPr>
        <a:xfrm>
          <a:off x="389572" y="595585"/>
          <a:ext cx="4090511" cy="4090511"/>
        </a:xfrm>
        <a:prstGeom prst="pie">
          <a:avLst>
            <a:gd name="adj1" fmla="val 3240000"/>
            <a:gd name="adj2" fmla="val 7560000"/>
          </a:avLst>
        </a:prstGeom>
        <a:solidFill>
          <a:schemeClr val="accent1">
            <a:shade val="50000"/>
            <a:hueOff val="397179"/>
            <a:satOff val="5666"/>
            <a:lumOff val="3463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Guiding Consistency of Practice</a:t>
          </a:r>
        </a:p>
      </dsp:txBody>
      <dsp:txXfrm>
        <a:off x="1850469" y="3468682"/>
        <a:ext cx="1168717" cy="1071324"/>
      </dsp:txXfrm>
    </dsp:sp>
    <dsp:sp modelId="{4C07AA66-4226-4D41-B58B-82758ED4EF9E}">
      <dsp:nvSpPr>
        <dsp:cNvPr id="0" name=""/>
        <dsp:cNvSpPr/>
      </dsp:nvSpPr>
      <dsp:spPr>
        <a:xfrm>
          <a:off x="297049" y="528384"/>
          <a:ext cx="4090511" cy="4090511"/>
        </a:xfrm>
        <a:prstGeom prst="pie">
          <a:avLst>
            <a:gd name="adj1" fmla="val 7560000"/>
            <a:gd name="adj2" fmla="val 11880000"/>
          </a:avLst>
        </a:prstGeom>
        <a:solidFill>
          <a:schemeClr val="accent1">
            <a:shade val="50000"/>
            <a:hueOff val="397179"/>
            <a:satOff val="5666"/>
            <a:lumOff val="3463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Elevating the Peer Practice to Fidelity</a:t>
          </a:r>
        </a:p>
      </dsp:txBody>
      <dsp:txXfrm>
        <a:off x="535662" y="2397357"/>
        <a:ext cx="1217414" cy="973931"/>
      </dsp:txXfrm>
    </dsp:sp>
    <dsp:sp modelId="{4D5FC1DC-9004-4784-957F-DE4DFA62B3D3}">
      <dsp:nvSpPr>
        <dsp:cNvPr id="0" name=""/>
        <dsp:cNvSpPr/>
      </dsp:nvSpPr>
      <dsp:spPr>
        <a:xfrm>
          <a:off x="332110" y="419303"/>
          <a:ext cx="4090511" cy="4090511"/>
        </a:xfrm>
        <a:prstGeom prst="pie">
          <a:avLst>
            <a:gd name="adj1" fmla="val 11880000"/>
            <a:gd name="adj2" fmla="val 16200000"/>
          </a:avLst>
        </a:prstGeom>
        <a:solidFill>
          <a:schemeClr val="accent1">
            <a:shade val="50000"/>
            <a:hueOff val="198590"/>
            <a:satOff val="2833"/>
            <a:lumOff val="17318"/>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Expanding Shared Language</a:t>
          </a:r>
        </a:p>
      </dsp:txBody>
      <dsp:txXfrm>
        <a:off x="973931" y="1106899"/>
        <a:ext cx="1314807" cy="876538"/>
      </dsp:txXfrm>
    </dsp:sp>
    <dsp:sp modelId="{4038C4F1-FC4D-404B-8AD9-C26BEB194AB3}">
      <dsp:nvSpPr>
        <dsp:cNvPr id="0" name=""/>
        <dsp:cNvSpPr/>
      </dsp:nvSpPr>
      <dsp:spPr>
        <a:xfrm>
          <a:off x="193619" y="166081"/>
          <a:ext cx="4596955" cy="4596955"/>
        </a:xfrm>
        <a:prstGeom prst="circularArrow">
          <a:avLst>
            <a:gd name="adj1" fmla="val 5085"/>
            <a:gd name="adj2" fmla="val 327528"/>
            <a:gd name="adj3" fmla="val 20192361"/>
            <a:gd name="adj4" fmla="val 16200324"/>
            <a:gd name="adj5" fmla="val 5932"/>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B46601-EC99-4F02-A525-952547305225}">
      <dsp:nvSpPr>
        <dsp:cNvPr id="0" name=""/>
        <dsp:cNvSpPr/>
      </dsp:nvSpPr>
      <dsp:spPr>
        <a:xfrm>
          <a:off x="229156" y="275125"/>
          <a:ext cx="4596955" cy="4596955"/>
        </a:xfrm>
        <a:prstGeom prst="circularArrow">
          <a:avLst>
            <a:gd name="adj1" fmla="val 5085"/>
            <a:gd name="adj2" fmla="val 327528"/>
            <a:gd name="adj3" fmla="val 2912753"/>
            <a:gd name="adj4" fmla="val 20519953"/>
            <a:gd name="adj5" fmla="val 5932"/>
          </a:avLst>
        </a:prstGeom>
        <a:solidFill>
          <a:schemeClr val="accent1">
            <a:shade val="90000"/>
            <a:hueOff val="207822"/>
            <a:satOff val="-32"/>
            <a:lumOff val="1295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8EEC5A-2B3E-47F5-BF9D-ED25D1706B53}">
      <dsp:nvSpPr>
        <dsp:cNvPr id="0" name=""/>
        <dsp:cNvSpPr/>
      </dsp:nvSpPr>
      <dsp:spPr>
        <a:xfrm>
          <a:off x="136350" y="342532"/>
          <a:ext cx="4596955" cy="4596955"/>
        </a:xfrm>
        <a:prstGeom prst="circularArrow">
          <a:avLst>
            <a:gd name="adj1" fmla="val 5085"/>
            <a:gd name="adj2" fmla="val 327528"/>
            <a:gd name="adj3" fmla="val 7232777"/>
            <a:gd name="adj4" fmla="val 3239695"/>
            <a:gd name="adj5" fmla="val 5932"/>
          </a:avLst>
        </a:prstGeom>
        <a:solidFill>
          <a:schemeClr val="accent1">
            <a:shade val="90000"/>
            <a:hueOff val="415644"/>
            <a:satOff val="-64"/>
            <a:lumOff val="259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45E6B1D-AACE-45B3-9303-A469EB5D3469}">
      <dsp:nvSpPr>
        <dsp:cNvPr id="0" name=""/>
        <dsp:cNvSpPr/>
      </dsp:nvSpPr>
      <dsp:spPr>
        <a:xfrm>
          <a:off x="43544" y="275125"/>
          <a:ext cx="4596955" cy="4596955"/>
        </a:xfrm>
        <a:prstGeom prst="circularArrow">
          <a:avLst>
            <a:gd name="adj1" fmla="val 5085"/>
            <a:gd name="adj2" fmla="val 327528"/>
            <a:gd name="adj3" fmla="val 11552519"/>
            <a:gd name="adj4" fmla="val 7559718"/>
            <a:gd name="adj5" fmla="val 5932"/>
          </a:avLst>
        </a:prstGeom>
        <a:solidFill>
          <a:schemeClr val="accent1">
            <a:shade val="90000"/>
            <a:hueOff val="415644"/>
            <a:satOff val="-64"/>
            <a:lumOff val="2590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0BAA62-96EC-438C-A562-236DAADC5381}">
      <dsp:nvSpPr>
        <dsp:cNvPr id="0" name=""/>
        <dsp:cNvSpPr/>
      </dsp:nvSpPr>
      <dsp:spPr>
        <a:xfrm>
          <a:off x="79081" y="166081"/>
          <a:ext cx="4596955" cy="4596955"/>
        </a:xfrm>
        <a:prstGeom prst="circularArrow">
          <a:avLst>
            <a:gd name="adj1" fmla="val 5085"/>
            <a:gd name="adj2" fmla="val 327528"/>
            <a:gd name="adj3" fmla="val 15872148"/>
            <a:gd name="adj4" fmla="val 11880111"/>
            <a:gd name="adj5" fmla="val 5932"/>
          </a:avLst>
        </a:prstGeom>
        <a:solidFill>
          <a:schemeClr val="accent1">
            <a:shade val="90000"/>
            <a:hueOff val="207822"/>
            <a:satOff val="-32"/>
            <a:lumOff val="12951"/>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F0259-DD90-4487-9288-FA13159C8101}">
      <dsp:nvSpPr>
        <dsp:cNvPr id="0" name=""/>
        <dsp:cNvSpPr/>
      </dsp:nvSpPr>
      <dsp:spPr>
        <a:xfrm>
          <a:off x="2085759" y="273021"/>
          <a:ext cx="3704972" cy="3704972"/>
        </a:xfrm>
        <a:prstGeom prst="pie">
          <a:avLst>
            <a:gd name="adj1" fmla="val 16200000"/>
            <a:gd name="adj2" fmla="val 20520000"/>
          </a:avLst>
        </a:prstGeom>
        <a:gradFill rotWithShape="0">
          <a:gsLst>
            <a:gs pos="0">
              <a:schemeClr val="accent1">
                <a:shade val="50000"/>
                <a:hueOff val="0"/>
                <a:satOff val="0"/>
                <a:lumOff val="0"/>
                <a:alphaOff val="0"/>
                <a:tint val="60000"/>
                <a:lumMod val="104000"/>
              </a:schemeClr>
            </a:gs>
            <a:gs pos="100000">
              <a:schemeClr val="accent1">
                <a:shade val="50000"/>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a:t>Fidelity Measurement</a:t>
          </a:r>
        </a:p>
      </dsp:txBody>
      <dsp:txXfrm>
        <a:off x="4018520" y="895809"/>
        <a:ext cx="1190884" cy="793922"/>
      </dsp:txXfrm>
    </dsp:sp>
    <dsp:sp modelId="{B5EF8557-59C6-4FD6-BACB-98561DE47816}">
      <dsp:nvSpPr>
        <dsp:cNvPr id="0" name=""/>
        <dsp:cNvSpPr/>
      </dsp:nvSpPr>
      <dsp:spPr>
        <a:xfrm>
          <a:off x="2117516" y="371820"/>
          <a:ext cx="3704972" cy="3704972"/>
        </a:xfrm>
        <a:prstGeom prst="pie">
          <a:avLst>
            <a:gd name="adj1" fmla="val 20520000"/>
            <a:gd name="adj2" fmla="val 3240000"/>
          </a:avLst>
        </a:prstGeom>
        <a:gradFill rotWithShape="0">
          <a:gsLst>
            <a:gs pos="0">
              <a:schemeClr val="accent1">
                <a:shade val="50000"/>
                <a:hueOff val="198590"/>
                <a:satOff val="2833"/>
                <a:lumOff val="17318"/>
                <a:alphaOff val="0"/>
                <a:tint val="60000"/>
                <a:lumMod val="104000"/>
              </a:schemeClr>
            </a:gs>
            <a:gs pos="100000">
              <a:schemeClr val="accent1">
                <a:shade val="50000"/>
                <a:hueOff val="198590"/>
                <a:satOff val="2833"/>
                <a:lumOff val="17318"/>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a:t>Identifies Strengths</a:t>
          </a:r>
        </a:p>
      </dsp:txBody>
      <dsp:txXfrm>
        <a:off x="4503695" y="2064640"/>
        <a:ext cx="1102670" cy="882136"/>
      </dsp:txXfrm>
    </dsp:sp>
    <dsp:sp modelId="{AEA1BDA0-F77B-4763-8855-CFB89F984582}">
      <dsp:nvSpPr>
        <dsp:cNvPr id="0" name=""/>
        <dsp:cNvSpPr/>
      </dsp:nvSpPr>
      <dsp:spPr>
        <a:xfrm>
          <a:off x="2033713" y="432687"/>
          <a:ext cx="3704972" cy="3704972"/>
        </a:xfrm>
        <a:prstGeom prst="pie">
          <a:avLst>
            <a:gd name="adj1" fmla="val 3240000"/>
            <a:gd name="adj2" fmla="val 7560000"/>
          </a:avLst>
        </a:prstGeom>
        <a:gradFill rotWithShape="0">
          <a:gsLst>
            <a:gs pos="0">
              <a:schemeClr val="accent1">
                <a:shade val="50000"/>
                <a:hueOff val="397179"/>
                <a:satOff val="5666"/>
                <a:lumOff val="34635"/>
                <a:alphaOff val="0"/>
                <a:tint val="60000"/>
                <a:lumMod val="104000"/>
              </a:schemeClr>
            </a:gs>
            <a:gs pos="100000">
              <a:schemeClr val="accent1">
                <a:shade val="50000"/>
                <a:hueOff val="397179"/>
                <a:satOff val="5666"/>
                <a:lumOff val="34635"/>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a:t>Focus on Skills</a:t>
          </a:r>
        </a:p>
      </dsp:txBody>
      <dsp:txXfrm>
        <a:off x="3356918" y="3034990"/>
        <a:ext cx="1058563" cy="970350"/>
      </dsp:txXfrm>
    </dsp:sp>
    <dsp:sp modelId="{00438F18-2D83-48CD-BDCE-80B0BB060801}">
      <dsp:nvSpPr>
        <dsp:cNvPr id="0" name=""/>
        <dsp:cNvSpPr/>
      </dsp:nvSpPr>
      <dsp:spPr>
        <a:xfrm>
          <a:off x="1949910" y="371820"/>
          <a:ext cx="3704972" cy="3704972"/>
        </a:xfrm>
        <a:prstGeom prst="pie">
          <a:avLst>
            <a:gd name="adj1" fmla="val 7560000"/>
            <a:gd name="adj2" fmla="val 11880000"/>
          </a:avLst>
        </a:prstGeom>
        <a:gradFill rotWithShape="0">
          <a:gsLst>
            <a:gs pos="0">
              <a:schemeClr val="accent1">
                <a:shade val="50000"/>
                <a:hueOff val="397179"/>
                <a:satOff val="5666"/>
                <a:lumOff val="34635"/>
                <a:alphaOff val="0"/>
                <a:tint val="60000"/>
                <a:lumMod val="104000"/>
              </a:schemeClr>
            </a:gs>
            <a:gs pos="100000">
              <a:schemeClr val="accent1">
                <a:shade val="50000"/>
                <a:hueOff val="397179"/>
                <a:satOff val="5666"/>
                <a:lumOff val="34635"/>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a:t>Measures Strengths in Others</a:t>
          </a:r>
        </a:p>
      </dsp:txBody>
      <dsp:txXfrm>
        <a:off x="2166034" y="2064640"/>
        <a:ext cx="1102670" cy="882136"/>
      </dsp:txXfrm>
    </dsp:sp>
    <dsp:sp modelId="{7FC209AA-125B-42A5-AE3E-EB567882098D}">
      <dsp:nvSpPr>
        <dsp:cNvPr id="0" name=""/>
        <dsp:cNvSpPr/>
      </dsp:nvSpPr>
      <dsp:spPr>
        <a:xfrm>
          <a:off x="1981667" y="273021"/>
          <a:ext cx="3704972" cy="3704972"/>
        </a:xfrm>
        <a:prstGeom prst="pie">
          <a:avLst>
            <a:gd name="adj1" fmla="val 11880000"/>
            <a:gd name="adj2" fmla="val 16200000"/>
          </a:avLst>
        </a:prstGeom>
        <a:gradFill rotWithShape="0">
          <a:gsLst>
            <a:gs pos="0">
              <a:schemeClr val="accent1">
                <a:shade val="50000"/>
                <a:hueOff val="198590"/>
                <a:satOff val="2833"/>
                <a:lumOff val="17318"/>
                <a:alphaOff val="0"/>
                <a:tint val="60000"/>
                <a:lumMod val="104000"/>
              </a:schemeClr>
            </a:gs>
            <a:gs pos="100000">
              <a:schemeClr val="accent1">
                <a:shade val="50000"/>
                <a:hueOff val="198590"/>
                <a:satOff val="2833"/>
                <a:lumOff val="17318"/>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a:t>Identifies Areas for Growth</a:t>
          </a:r>
        </a:p>
      </dsp:txBody>
      <dsp:txXfrm>
        <a:off x="2562995" y="895809"/>
        <a:ext cx="1190884" cy="793922"/>
      </dsp:txXfrm>
    </dsp:sp>
    <dsp:sp modelId="{B43837D3-E00E-44C3-B36E-3548B1E7CE13}">
      <dsp:nvSpPr>
        <dsp:cNvPr id="0" name=""/>
        <dsp:cNvSpPr/>
      </dsp:nvSpPr>
      <dsp:spPr>
        <a:xfrm>
          <a:off x="1856229" y="43665"/>
          <a:ext cx="4163683" cy="4163683"/>
        </a:xfrm>
        <a:prstGeom prst="circularArrow">
          <a:avLst>
            <a:gd name="adj1" fmla="val 5085"/>
            <a:gd name="adj2" fmla="val 327528"/>
            <a:gd name="adj3" fmla="val 20192361"/>
            <a:gd name="adj4" fmla="val 16200324"/>
            <a:gd name="adj5" fmla="val 5932"/>
          </a:avLst>
        </a:prstGeom>
        <a:gradFill rotWithShape="0">
          <a:gsLst>
            <a:gs pos="0">
              <a:schemeClr val="accent1">
                <a:shade val="90000"/>
                <a:hueOff val="0"/>
                <a:satOff val="0"/>
                <a:lumOff val="0"/>
                <a:alphaOff val="0"/>
                <a:tint val="60000"/>
                <a:lumMod val="104000"/>
              </a:schemeClr>
            </a:gs>
            <a:gs pos="100000">
              <a:schemeClr val="accent1">
                <a:shade val="90000"/>
                <a:hueOff val="0"/>
                <a:satOff val="0"/>
                <a:lumOff val="0"/>
                <a:alphaOff val="0"/>
                <a:tint val="84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9FC820D1-6C2D-4C5B-9E3D-EF078820D498}">
      <dsp:nvSpPr>
        <dsp:cNvPr id="0" name=""/>
        <dsp:cNvSpPr/>
      </dsp:nvSpPr>
      <dsp:spPr>
        <a:xfrm>
          <a:off x="1888417" y="142432"/>
          <a:ext cx="4163683" cy="4163683"/>
        </a:xfrm>
        <a:prstGeom prst="circularArrow">
          <a:avLst>
            <a:gd name="adj1" fmla="val 5085"/>
            <a:gd name="adj2" fmla="val 327528"/>
            <a:gd name="adj3" fmla="val 2912753"/>
            <a:gd name="adj4" fmla="val 20519953"/>
            <a:gd name="adj5" fmla="val 5932"/>
          </a:avLst>
        </a:prstGeom>
        <a:gradFill rotWithShape="0">
          <a:gsLst>
            <a:gs pos="0">
              <a:schemeClr val="accent1">
                <a:shade val="90000"/>
                <a:hueOff val="207822"/>
                <a:satOff val="-32"/>
                <a:lumOff val="12951"/>
                <a:alphaOff val="0"/>
                <a:tint val="60000"/>
                <a:lumMod val="104000"/>
              </a:schemeClr>
            </a:gs>
            <a:gs pos="100000">
              <a:schemeClr val="accent1">
                <a:shade val="90000"/>
                <a:hueOff val="207822"/>
                <a:satOff val="-32"/>
                <a:lumOff val="12951"/>
                <a:alphaOff val="0"/>
                <a:tint val="84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7A7193E-33F6-419F-B051-C6CE0723DAC8}">
      <dsp:nvSpPr>
        <dsp:cNvPr id="0" name=""/>
        <dsp:cNvSpPr/>
      </dsp:nvSpPr>
      <dsp:spPr>
        <a:xfrm>
          <a:off x="1804358" y="203485"/>
          <a:ext cx="4163683" cy="4163683"/>
        </a:xfrm>
        <a:prstGeom prst="circularArrow">
          <a:avLst>
            <a:gd name="adj1" fmla="val 5085"/>
            <a:gd name="adj2" fmla="val 327528"/>
            <a:gd name="adj3" fmla="val 7232777"/>
            <a:gd name="adj4" fmla="val 3239695"/>
            <a:gd name="adj5" fmla="val 5932"/>
          </a:avLst>
        </a:prstGeom>
        <a:gradFill rotWithShape="0">
          <a:gsLst>
            <a:gs pos="0">
              <a:schemeClr val="accent1">
                <a:shade val="90000"/>
                <a:hueOff val="415644"/>
                <a:satOff val="-64"/>
                <a:lumOff val="25902"/>
                <a:alphaOff val="0"/>
                <a:tint val="60000"/>
                <a:lumMod val="104000"/>
              </a:schemeClr>
            </a:gs>
            <a:gs pos="100000">
              <a:schemeClr val="accent1">
                <a:shade val="90000"/>
                <a:hueOff val="415644"/>
                <a:satOff val="-64"/>
                <a:lumOff val="25902"/>
                <a:alphaOff val="0"/>
                <a:tint val="84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9C41011-D5FA-4F19-8CB4-99B4873CB7A1}">
      <dsp:nvSpPr>
        <dsp:cNvPr id="0" name=""/>
        <dsp:cNvSpPr/>
      </dsp:nvSpPr>
      <dsp:spPr>
        <a:xfrm>
          <a:off x="1720299" y="142432"/>
          <a:ext cx="4163683" cy="4163683"/>
        </a:xfrm>
        <a:prstGeom prst="circularArrow">
          <a:avLst>
            <a:gd name="adj1" fmla="val 5085"/>
            <a:gd name="adj2" fmla="val 327528"/>
            <a:gd name="adj3" fmla="val 11552519"/>
            <a:gd name="adj4" fmla="val 7559718"/>
            <a:gd name="adj5" fmla="val 5932"/>
          </a:avLst>
        </a:prstGeom>
        <a:gradFill rotWithShape="0">
          <a:gsLst>
            <a:gs pos="0">
              <a:schemeClr val="accent1">
                <a:shade val="90000"/>
                <a:hueOff val="415644"/>
                <a:satOff val="-64"/>
                <a:lumOff val="25902"/>
                <a:alphaOff val="0"/>
                <a:tint val="60000"/>
                <a:lumMod val="104000"/>
              </a:schemeClr>
            </a:gs>
            <a:gs pos="100000">
              <a:schemeClr val="accent1">
                <a:shade val="90000"/>
                <a:hueOff val="415644"/>
                <a:satOff val="-64"/>
                <a:lumOff val="25902"/>
                <a:alphaOff val="0"/>
                <a:tint val="84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C6327E8-3243-4FF2-9DDA-8A49E21A7EB2}">
      <dsp:nvSpPr>
        <dsp:cNvPr id="0" name=""/>
        <dsp:cNvSpPr/>
      </dsp:nvSpPr>
      <dsp:spPr>
        <a:xfrm>
          <a:off x="1752486" y="43665"/>
          <a:ext cx="4163683" cy="4163683"/>
        </a:xfrm>
        <a:prstGeom prst="circularArrow">
          <a:avLst>
            <a:gd name="adj1" fmla="val 5085"/>
            <a:gd name="adj2" fmla="val 327528"/>
            <a:gd name="adj3" fmla="val 15872148"/>
            <a:gd name="adj4" fmla="val 11880111"/>
            <a:gd name="adj5" fmla="val 5932"/>
          </a:avLst>
        </a:prstGeom>
        <a:gradFill rotWithShape="0">
          <a:gsLst>
            <a:gs pos="0">
              <a:schemeClr val="accent1">
                <a:shade val="90000"/>
                <a:hueOff val="207822"/>
                <a:satOff val="-32"/>
                <a:lumOff val="12951"/>
                <a:alphaOff val="0"/>
                <a:tint val="60000"/>
                <a:lumMod val="104000"/>
              </a:schemeClr>
            </a:gs>
            <a:gs pos="100000">
              <a:schemeClr val="accent1">
                <a:shade val="90000"/>
                <a:hueOff val="207822"/>
                <a:satOff val="-32"/>
                <a:lumOff val="12951"/>
                <a:alphaOff val="0"/>
                <a:tint val="84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B253C-85D6-4D8B-96DD-41B991D0B7AC}">
      <dsp:nvSpPr>
        <dsp:cNvPr id="0" name=""/>
        <dsp:cNvSpPr/>
      </dsp:nvSpPr>
      <dsp:spPr>
        <a:xfrm>
          <a:off x="0" y="28569"/>
          <a:ext cx="5501627" cy="1546593"/>
        </a:xfrm>
        <a:prstGeom prst="roundRect">
          <a:avLst/>
        </a:prstGeom>
        <a:gradFill rotWithShape="0">
          <a:gsLst>
            <a:gs pos="0">
              <a:schemeClr val="accent1">
                <a:shade val="50000"/>
                <a:hueOff val="0"/>
                <a:satOff val="0"/>
                <a:lumOff val="0"/>
                <a:alphaOff val="0"/>
                <a:tint val="60000"/>
                <a:lumMod val="104000"/>
              </a:schemeClr>
            </a:gs>
            <a:gs pos="100000">
              <a:schemeClr val="accent1">
                <a:shade val="50000"/>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Family Support Specialists (peer) come prepared to discuss their families, strengths and barriers they are having</a:t>
          </a:r>
        </a:p>
      </dsp:txBody>
      <dsp:txXfrm>
        <a:off x="75498" y="104067"/>
        <a:ext cx="5350631" cy="1395597"/>
      </dsp:txXfrm>
    </dsp:sp>
    <dsp:sp modelId="{65B5A6ED-4F06-48AA-A055-3AC6FCD5D50D}">
      <dsp:nvSpPr>
        <dsp:cNvPr id="0" name=""/>
        <dsp:cNvSpPr/>
      </dsp:nvSpPr>
      <dsp:spPr>
        <a:xfrm>
          <a:off x="0" y="1627003"/>
          <a:ext cx="5501627" cy="1546593"/>
        </a:xfrm>
        <a:prstGeom prst="roundRect">
          <a:avLst/>
        </a:prstGeom>
        <a:gradFill rotWithShape="0">
          <a:gsLst>
            <a:gs pos="0">
              <a:schemeClr val="accent1">
                <a:shade val="50000"/>
                <a:hueOff val="330983"/>
                <a:satOff val="4721"/>
                <a:lumOff val="28863"/>
                <a:alphaOff val="0"/>
                <a:tint val="60000"/>
                <a:lumMod val="104000"/>
              </a:schemeClr>
            </a:gs>
            <a:gs pos="100000">
              <a:schemeClr val="accent1">
                <a:shade val="50000"/>
                <a:hueOff val="330983"/>
                <a:satOff val="4721"/>
                <a:lumOff val="28863"/>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Supervisor comes prepared to gain connection, understand their worldview, gain mutual responsibility to create plans that move towards success. Feedback about how to use their own story and journey in their peer work</a:t>
          </a:r>
        </a:p>
      </dsp:txBody>
      <dsp:txXfrm>
        <a:off x="75498" y="1702501"/>
        <a:ext cx="5350631" cy="1395597"/>
      </dsp:txXfrm>
    </dsp:sp>
    <dsp:sp modelId="{69076D97-5B3E-4E00-9816-A8C3E69B9ACA}">
      <dsp:nvSpPr>
        <dsp:cNvPr id="0" name=""/>
        <dsp:cNvSpPr/>
      </dsp:nvSpPr>
      <dsp:spPr>
        <a:xfrm>
          <a:off x="0" y="3225436"/>
          <a:ext cx="5501627" cy="1546593"/>
        </a:xfrm>
        <a:prstGeom prst="roundRect">
          <a:avLst/>
        </a:prstGeom>
        <a:gradFill rotWithShape="0">
          <a:gsLst>
            <a:gs pos="0">
              <a:schemeClr val="accent1">
                <a:shade val="50000"/>
                <a:hueOff val="330983"/>
                <a:satOff val="4721"/>
                <a:lumOff val="28863"/>
                <a:alphaOff val="0"/>
                <a:tint val="60000"/>
                <a:lumMod val="104000"/>
              </a:schemeClr>
            </a:gs>
            <a:gs pos="100000">
              <a:schemeClr val="accent1">
                <a:shade val="50000"/>
                <a:hueOff val="330983"/>
                <a:satOff val="4721"/>
                <a:lumOff val="28863"/>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kern="1200" dirty="0"/>
            <a:t>Family Support Specialist (peer) drives the process – assuring that they get out of it what they need</a:t>
          </a:r>
        </a:p>
      </dsp:txBody>
      <dsp:txXfrm>
        <a:off x="75498" y="3300934"/>
        <a:ext cx="5350631" cy="13955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39B05-4861-43FB-B4E2-B4B9608A1D05}">
      <dsp:nvSpPr>
        <dsp:cNvPr id="0" name=""/>
        <dsp:cNvSpPr/>
      </dsp:nvSpPr>
      <dsp:spPr>
        <a:xfrm>
          <a:off x="0" y="341852"/>
          <a:ext cx="5420422" cy="1427400"/>
        </a:xfrm>
        <a:prstGeom prst="round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Often used and recommended when peer positions are out-stationed or hired by a community agency/mental health organization other than the family organization</a:t>
          </a:r>
        </a:p>
      </dsp:txBody>
      <dsp:txXfrm>
        <a:off x="69680" y="411532"/>
        <a:ext cx="5281062" cy="1288040"/>
      </dsp:txXfrm>
    </dsp:sp>
    <dsp:sp modelId="{1609C07C-296C-459E-B5B9-91D07203FA98}">
      <dsp:nvSpPr>
        <dsp:cNvPr id="0" name=""/>
        <dsp:cNvSpPr/>
      </dsp:nvSpPr>
      <dsp:spPr>
        <a:xfrm>
          <a:off x="0" y="1826852"/>
          <a:ext cx="5420422" cy="1427400"/>
        </a:xfrm>
        <a:prstGeom prst="round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a:t>For Family Support Specialists (peer) that are providing Medicaid billing services they must be receiving clinical supervision as well</a:t>
          </a:r>
        </a:p>
      </dsp:txBody>
      <dsp:txXfrm>
        <a:off x="69680" y="1896532"/>
        <a:ext cx="5281062" cy="1288040"/>
      </dsp:txXfrm>
    </dsp:sp>
    <dsp:sp modelId="{1361E5B9-0BFE-4A7E-BDA3-9D81DB95B6F1}">
      <dsp:nvSpPr>
        <dsp:cNvPr id="0" name=""/>
        <dsp:cNvSpPr/>
      </dsp:nvSpPr>
      <dsp:spPr>
        <a:xfrm>
          <a:off x="0" y="3311852"/>
          <a:ext cx="5420422" cy="1427400"/>
        </a:xfrm>
        <a:prstGeom prst="roundRect">
          <a:avLst/>
        </a:prstGeom>
        <a:gradFill rotWithShape="0">
          <a:gsLst>
            <a:gs pos="0">
              <a:schemeClr val="accent1">
                <a:hueOff val="0"/>
                <a:satOff val="0"/>
                <a:lumOff val="0"/>
                <a:alphaOff val="0"/>
                <a:tint val="60000"/>
                <a:lumMod val="104000"/>
              </a:schemeClr>
            </a:gs>
            <a:gs pos="100000">
              <a:schemeClr val="accent1">
                <a:hueOff val="0"/>
                <a:satOff val="0"/>
                <a:lumOff val="0"/>
                <a:alphaOff val="0"/>
                <a:tint val="84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a:t>Valuable even when peer positions are hired and supervised by the family organization</a:t>
          </a:r>
        </a:p>
      </dsp:txBody>
      <dsp:txXfrm>
        <a:off x="69680" y="3381532"/>
        <a:ext cx="5281062" cy="128804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4E09BCC3-0471-43C9-9C2D-9E65C693A509}" type="datetimeFigureOut">
              <a:rPr lang="en-US" smtClean="0"/>
              <a:t>3/3/2020</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83A84010-93BA-44D3-B3AE-2D01C94E6092}" type="slidenum">
              <a:rPr lang="en-US" smtClean="0"/>
              <a:t>‹#›</a:t>
            </a:fld>
            <a:endParaRPr lang="en-US"/>
          </a:p>
        </p:txBody>
      </p:sp>
    </p:spTree>
    <p:extLst>
      <p:ext uri="{BB962C8B-B14F-4D97-AF65-F5344CB8AC3E}">
        <p14:creationId xmlns:p14="http://schemas.microsoft.com/office/powerpoint/2010/main" val="3280460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and Introductions.</a:t>
            </a:r>
            <a:endParaRPr lang="en-US" dirty="0"/>
          </a:p>
        </p:txBody>
      </p:sp>
      <p:sp>
        <p:nvSpPr>
          <p:cNvPr id="4" name="Slide Number Placeholder 3"/>
          <p:cNvSpPr>
            <a:spLocks noGrp="1"/>
          </p:cNvSpPr>
          <p:nvPr>
            <p:ph type="sldNum" sz="quarter" idx="10"/>
          </p:nvPr>
        </p:nvSpPr>
        <p:spPr/>
        <p:txBody>
          <a:bodyPr/>
          <a:lstStyle/>
          <a:p>
            <a:fld id="{83A84010-93BA-44D3-B3AE-2D01C94E6092}" type="slidenum">
              <a:rPr lang="en-US" smtClean="0"/>
              <a:t>1</a:t>
            </a:fld>
            <a:endParaRPr lang="en-US"/>
          </a:p>
        </p:txBody>
      </p:sp>
    </p:spTree>
    <p:extLst>
      <p:ext uri="{BB962C8B-B14F-4D97-AF65-F5344CB8AC3E}">
        <p14:creationId xmlns:p14="http://schemas.microsoft.com/office/powerpoint/2010/main" val="639512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83A84010-93BA-44D3-B3AE-2D01C94E6092}" type="slidenum">
              <a:rPr lang="en-US" smtClean="0"/>
              <a:t>22</a:t>
            </a:fld>
            <a:endParaRPr lang="en-US"/>
          </a:p>
        </p:txBody>
      </p:sp>
    </p:spTree>
    <p:extLst>
      <p:ext uri="{BB962C8B-B14F-4D97-AF65-F5344CB8AC3E}">
        <p14:creationId xmlns:p14="http://schemas.microsoft.com/office/powerpoint/2010/main" val="587743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84010-93BA-44D3-B3AE-2D01C94E6092}" type="slidenum">
              <a:rPr lang="en-US" smtClean="0"/>
              <a:t>23</a:t>
            </a:fld>
            <a:endParaRPr lang="en-US"/>
          </a:p>
        </p:txBody>
      </p:sp>
    </p:spTree>
    <p:extLst>
      <p:ext uri="{BB962C8B-B14F-4D97-AF65-F5344CB8AC3E}">
        <p14:creationId xmlns:p14="http://schemas.microsoft.com/office/powerpoint/2010/main" val="320416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84010-93BA-44D3-B3AE-2D01C94E6092}" type="slidenum">
              <a:rPr lang="en-US" smtClean="0"/>
              <a:t>2</a:t>
            </a:fld>
            <a:endParaRPr lang="en-US"/>
          </a:p>
        </p:txBody>
      </p:sp>
    </p:spTree>
    <p:extLst>
      <p:ext uri="{BB962C8B-B14F-4D97-AF65-F5344CB8AC3E}">
        <p14:creationId xmlns:p14="http://schemas.microsoft.com/office/powerpoint/2010/main" val="2714482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activity.  Ask participants to silently give themselves a number between 1-10 for each of these and just think privately about each one honestly.</a:t>
            </a:r>
          </a:p>
        </p:txBody>
      </p:sp>
      <p:sp>
        <p:nvSpPr>
          <p:cNvPr id="4" name="Slide Number Placeholder 3"/>
          <p:cNvSpPr>
            <a:spLocks noGrp="1"/>
          </p:cNvSpPr>
          <p:nvPr>
            <p:ph type="sldNum" sz="quarter" idx="10"/>
          </p:nvPr>
        </p:nvSpPr>
        <p:spPr/>
        <p:txBody>
          <a:bodyPr/>
          <a:lstStyle/>
          <a:p>
            <a:fld id="{83A84010-93BA-44D3-B3AE-2D01C94E6092}" type="slidenum">
              <a:rPr lang="en-US" smtClean="0"/>
              <a:t>3</a:t>
            </a:fld>
            <a:endParaRPr lang="en-US"/>
          </a:p>
        </p:txBody>
      </p:sp>
    </p:spTree>
    <p:extLst>
      <p:ext uri="{BB962C8B-B14F-4D97-AF65-F5344CB8AC3E}">
        <p14:creationId xmlns:p14="http://schemas.microsoft.com/office/powerpoint/2010/main" val="3408293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Administrative  Supervision:  complying with  contracts, approving time, vacation, staffing, policies compliance,</a:t>
            </a:r>
          </a:p>
          <a:p>
            <a:endParaRPr lang="en-US" b="1" dirty="0"/>
          </a:p>
          <a:p>
            <a:r>
              <a:rPr lang="en-US" b="1" dirty="0"/>
              <a:t>Clinical Supervision:  identifying unmet needs, medication,  diagnosis, clinical perspective, systems thinking </a:t>
            </a:r>
          </a:p>
          <a:p>
            <a:endParaRPr lang="en-US" b="1" dirty="0"/>
          </a:p>
          <a:p>
            <a:r>
              <a:rPr lang="en-US" b="1" dirty="0"/>
              <a:t>Peer Supervision:  peer practice,  boundaries and ethics,  maintaining mutuality, </a:t>
            </a:r>
          </a:p>
          <a:p>
            <a:endParaRPr lang="en-US" b="1" dirty="0"/>
          </a:p>
          <a:p>
            <a:r>
              <a:rPr lang="en-US" b="1" dirty="0"/>
              <a:t>Reflective Supervision:  relationship based, reflective function, mindfulness practice, feelings matter,  forgiveness and acceptance, courageous, </a:t>
            </a:r>
          </a:p>
        </p:txBody>
      </p:sp>
      <p:sp>
        <p:nvSpPr>
          <p:cNvPr id="4" name="Slide Number Placeholder 3"/>
          <p:cNvSpPr>
            <a:spLocks noGrp="1"/>
          </p:cNvSpPr>
          <p:nvPr>
            <p:ph type="sldNum" sz="quarter" idx="10"/>
          </p:nvPr>
        </p:nvSpPr>
        <p:spPr/>
        <p:txBody>
          <a:bodyPr/>
          <a:lstStyle/>
          <a:p>
            <a:fld id="{83A84010-93BA-44D3-B3AE-2D01C94E6092}" type="slidenum">
              <a:rPr lang="en-US" smtClean="0"/>
              <a:t>4</a:t>
            </a:fld>
            <a:endParaRPr lang="en-US"/>
          </a:p>
        </p:txBody>
      </p:sp>
    </p:spTree>
    <p:extLst>
      <p:ext uri="{BB962C8B-B14F-4D97-AF65-F5344CB8AC3E}">
        <p14:creationId xmlns:p14="http://schemas.microsoft.com/office/powerpoint/2010/main" val="649722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A84010-93BA-44D3-B3AE-2D01C94E6092}" type="slidenum">
              <a:rPr lang="en-US" smtClean="0"/>
              <a:t>5</a:t>
            </a:fld>
            <a:endParaRPr lang="en-US"/>
          </a:p>
        </p:txBody>
      </p:sp>
    </p:spTree>
    <p:extLst>
      <p:ext uri="{BB962C8B-B14F-4D97-AF65-F5344CB8AC3E}">
        <p14:creationId xmlns:p14="http://schemas.microsoft.com/office/powerpoint/2010/main" val="2727376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each participant complete the self assessment.  Set it up as a no fail, no shame experience but to get to know the competencies.  Participants then get into pairs and discuss strengths that they found and any areas of concern or questions.  This is not to go in depth in the competencies (there is another training for that) but to acknowledge that this is shared language and consistent competencies that help family support deepen the peer practice.</a:t>
            </a:r>
          </a:p>
        </p:txBody>
      </p:sp>
      <p:sp>
        <p:nvSpPr>
          <p:cNvPr id="4" name="Slide Number Placeholder 3"/>
          <p:cNvSpPr>
            <a:spLocks noGrp="1"/>
          </p:cNvSpPr>
          <p:nvPr>
            <p:ph type="sldNum" sz="quarter" idx="10"/>
          </p:nvPr>
        </p:nvSpPr>
        <p:spPr/>
        <p:txBody>
          <a:bodyPr/>
          <a:lstStyle/>
          <a:p>
            <a:fld id="{83A84010-93BA-44D3-B3AE-2D01C94E6092}" type="slidenum">
              <a:rPr lang="en-US" smtClean="0"/>
              <a:t>15</a:t>
            </a:fld>
            <a:endParaRPr lang="en-US"/>
          </a:p>
        </p:txBody>
      </p:sp>
    </p:spTree>
    <p:extLst>
      <p:ext uri="{BB962C8B-B14F-4D97-AF65-F5344CB8AC3E}">
        <p14:creationId xmlns:p14="http://schemas.microsoft.com/office/powerpoint/2010/main" val="3691598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3A84010-93BA-44D3-B3AE-2D01C94E6092}" type="slidenum">
              <a:rPr lang="en-US" smtClean="0"/>
              <a:t>18</a:t>
            </a:fld>
            <a:endParaRPr lang="en-US"/>
          </a:p>
        </p:txBody>
      </p:sp>
    </p:spTree>
    <p:extLst>
      <p:ext uri="{BB962C8B-B14F-4D97-AF65-F5344CB8AC3E}">
        <p14:creationId xmlns:p14="http://schemas.microsoft.com/office/powerpoint/2010/main" val="10376468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A84010-93BA-44D3-B3AE-2D01C94E6092}" type="slidenum">
              <a:rPr lang="en-US" smtClean="0"/>
              <a:t>20</a:t>
            </a:fld>
            <a:endParaRPr lang="en-US"/>
          </a:p>
        </p:txBody>
      </p:sp>
    </p:spTree>
    <p:extLst>
      <p:ext uri="{BB962C8B-B14F-4D97-AF65-F5344CB8AC3E}">
        <p14:creationId xmlns:p14="http://schemas.microsoft.com/office/powerpoint/2010/main" val="3148025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the first session can look like…</a:t>
            </a:r>
          </a:p>
          <a:p>
            <a:r>
              <a:rPr lang="en-US" dirty="0"/>
              <a:t>The first dual supervision session</a:t>
            </a:r>
            <a:endParaRPr lang="en-US" baseline="0" dirty="0"/>
          </a:p>
          <a:p>
            <a:r>
              <a:rPr lang="en-US" baseline="0" dirty="0"/>
              <a:t>Everyone sits down at the table.  Everyone looks at each other for a bit, not sure who is in charge, who is leading, each looking at each other.</a:t>
            </a:r>
          </a:p>
          <a:p>
            <a:r>
              <a:rPr lang="en-US" baseline="0" dirty="0"/>
              <a:t>“What do you want talk about?”</a:t>
            </a:r>
          </a:p>
          <a:p>
            <a:r>
              <a:rPr lang="en-US" baseline="0" dirty="0"/>
              <a:t> “Um, What am I doing here?”</a:t>
            </a:r>
          </a:p>
          <a:p>
            <a:r>
              <a:rPr lang="en-US" baseline="0" dirty="0"/>
              <a:t> “I have some experience, some good and some bad.  Most of the time I have been on my own.”</a:t>
            </a:r>
          </a:p>
          <a:p>
            <a:r>
              <a:rPr lang="en-US" baseline="0" dirty="0"/>
              <a:t> “Well, we are going to do this supervision thing together and that’s how its going to be.”</a:t>
            </a:r>
          </a:p>
          <a:p>
            <a:endParaRPr lang="en-US" dirty="0"/>
          </a:p>
          <a:p>
            <a:r>
              <a:rPr lang="en-US" dirty="0"/>
              <a:t>Consider a Professional Service</a:t>
            </a:r>
            <a:r>
              <a:rPr lang="en-US" baseline="0" dirty="0"/>
              <a:t> Agreement/Contract for Clinical Supervision when possible – It is important to find a Clinical Supervisor who understands and believes in the value of peer delivered services and a Peer Supervisor who understands systems issues and system perspectives.  This doesn’t mean we don’t continue to inform, educate and push back, it means we seek to understand each other and continue to move forward together.</a:t>
            </a:r>
          </a:p>
          <a:p>
            <a:endParaRPr lang="en-US" baseline="0" dirty="0"/>
          </a:p>
          <a:p>
            <a:r>
              <a:rPr lang="en-US" baseline="0" dirty="0"/>
              <a:t>Consider the work we do and in particular this model of supervision to be a journey that we all go on together.  This is an opportunity for continuing to understand each other and value each other.  And in doing this, we have to be comfortable with feeling uncomfortable.  When we can do this, that is where we have the opportunity to create an impact, to affect change… Take this back to your communities and really think about this statement… Be committed to seeing the value in developing a comfort with feeling uncomfortable.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83A84010-93BA-44D3-B3AE-2D01C94E6092}" type="slidenum">
              <a:rPr lang="en-US" smtClean="0"/>
              <a:t>21</a:t>
            </a:fld>
            <a:endParaRPr lang="en-US"/>
          </a:p>
        </p:txBody>
      </p:sp>
    </p:spTree>
    <p:extLst>
      <p:ext uri="{BB962C8B-B14F-4D97-AF65-F5344CB8AC3E}">
        <p14:creationId xmlns:p14="http://schemas.microsoft.com/office/powerpoint/2010/main" val="2843359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5C884F3D-8048-4F09-9955-B4841E409662}" type="datetime1">
              <a:rPr lang="en-US" smtClean="0"/>
              <a:t>3/3/2020</a:t>
            </a:fld>
            <a:endParaRPr lang="en-US"/>
          </a:p>
        </p:txBody>
      </p:sp>
      <p:sp>
        <p:nvSpPr>
          <p:cNvPr id="5" name="Footer Placeholder 4"/>
          <p:cNvSpPr>
            <a:spLocks noGrp="1"/>
          </p:cNvSpPr>
          <p:nvPr>
            <p:ph type="ftr" sz="quarter" idx="11"/>
          </p:nvPr>
        </p:nvSpPr>
        <p:spPr>
          <a:xfrm>
            <a:off x="3623733" y="6117336"/>
            <a:ext cx="3609438" cy="365125"/>
          </a:xfrm>
        </p:spPr>
        <p:txBody>
          <a:bodyPr/>
          <a:lstStyle/>
          <a:p>
            <a:r>
              <a:rPr lang="en-US"/>
              <a:t>OFSN@2018</a:t>
            </a:r>
          </a:p>
        </p:txBody>
      </p:sp>
      <p:sp>
        <p:nvSpPr>
          <p:cNvPr id="6" name="Slide Number Placeholder 5"/>
          <p:cNvSpPr>
            <a:spLocks noGrp="1"/>
          </p:cNvSpPr>
          <p:nvPr>
            <p:ph type="sldNum" sz="quarter" idx="12"/>
          </p:nvPr>
        </p:nvSpPr>
        <p:spPr>
          <a:xfrm>
            <a:off x="8275320" y="6117336"/>
            <a:ext cx="411480" cy="365125"/>
          </a:xfrm>
        </p:spPr>
        <p:txBody>
          <a:bodyPr/>
          <a:lstStyle/>
          <a:p>
            <a:fld id="{CDE9AB29-62CF-45D0-AFB7-FC87EE3A89A7}" type="slidenum">
              <a:rPr lang="en-US" smtClean="0"/>
              <a:t>‹#›</a:t>
            </a:fld>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3850522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0FC1BF-BC23-4465-A9E8-00D4D0F779DE}" type="datetime1">
              <a:rPr lang="en-US" smtClean="0"/>
              <a:t>3/3/2020</a:t>
            </a:fld>
            <a:endParaRPr lang="en-US"/>
          </a:p>
        </p:txBody>
      </p:sp>
      <p:sp>
        <p:nvSpPr>
          <p:cNvPr id="6" name="Footer Placeholder 5"/>
          <p:cNvSpPr>
            <a:spLocks noGrp="1"/>
          </p:cNvSpPr>
          <p:nvPr>
            <p:ph type="ftr" sz="quarter" idx="11"/>
          </p:nvPr>
        </p:nvSpPr>
        <p:spPr/>
        <p:txBody>
          <a:bodyPr/>
          <a:lstStyle/>
          <a:p>
            <a:r>
              <a:rPr lang="en-US"/>
              <a:t>OFSN@2018</a:t>
            </a:r>
          </a:p>
        </p:txBody>
      </p:sp>
      <p:sp>
        <p:nvSpPr>
          <p:cNvPr id="7" name="Slide Number Placeholder 6"/>
          <p:cNvSpPr>
            <a:spLocks noGrp="1"/>
          </p:cNvSpPr>
          <p:nvPr>
            <p:ph type="sldNum" sz="quarter" idx="12"/>
          </p:nvPr>
        </p:nvSpPr>
        <p:spPr/>
        <p:txBody>
          <a:bodyPr/>
          <a:lstStyle/>
          <a:p>
            <a:fld id="{CDE9AB29-62CF-45D0-AFB7-FC87EE3A89A7}" type="slidenum">
              <a:rPr lang="en-US" smtClean="0"/>
              <a:t>‹#›</a:t>
            </a:fld>
            <a:endParaRPr lang="en-US"/>
          </a:p>
        </p:txBody>
      </p:sp>
    </p:spTree>
    <p:extLst>
      <p:ext uri="{BB962C8B-B14F-4D97-AF65-F5344CB8AC3E}">
        <p14:creationId xmlns:p14="http://schemas.microsoft.com/office/powerpoint/2010/main" val="960452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8F1A80-9B51-4873-BC45-AB8A70996F12}" type="datetime1">
              <a:rPr lang="en-US" smtClean="0"/>
              <a:t>3/3/2020</a:t>
            </a:fld>
            <a:endParaRPr lang="en-US"/>
          </a:p>
        </p:txBody>
      </p:sp>
      <p:sp>
        <p:nvSpPr>
          <p:cNvPr id="5" name="Footer Placeholder 4"/>
          <p:cNvSpPr>
            <a:spLocks noGrp="1"/>
          </p:cNvSpPr>
          <p:nvPr>
            <p:ph type="ftr" sz="quarter" idx="11"/>
          </p:nvPr>
        </p:nvSpPr>
        <p:spPr/>
        <p:txBody>
          <a:bodyPr/>
          <a:lstStyle/>
          <a:p>
            <a:r>
              <a:rPr lang="en-US"/>
              <a:t>OFSN@2018</a:t>
            </a:r>
          </a:p>
        </p:txBody>
      </p:sp>
      <p:sp>
        <p:nvSpPr>
          <p:cNvPr id="6" name="Slide Number Placeholder 5"/>
          <p:cNvSpPr>
            <a:spLocks noGrp="1"/>
          </p:cNvSpPr>
          <p:nvPr>
            <p:ph type="sldNum" sz="quarter" idx="12"/>
          </p:nvPr>
        </p:nvSpPr>
        <p:spPr/>
        <p:txBody>
          <a:bodyPr/>
          <a:lstStyle/>
          <a:p>
            <a:fld id="{CDE9AB29-62CF-45D0-AFB7-FC87EE3A89A7}" type="slidenum">
              <a:rPr lang="en-US" smtClean="0"/>
              <a:t>‹#›</a:t>
            </a:fld>
            <a:endParaRPr lang="en-US"/>
          </a:p>
        </p:txBody>
      </p:sp>
    </p:spTree>
    <p:extLst>
      <p:ext uri="{BB962C8B-B14F-4D97-AF65-F5344CB8AC3E}">
        <p14:creationId xmlns:p14="http://schemas.microsoft.com/office/powerpoint/2010/main" val="2715180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BB3A3F-0EA8-4A60-AA74-C3081DA21203}" type="datetime1">
              <a:rPr lang="en-US" smtClean="0"/>
              <a:t>3/3/2020</a:t>
            </a:fld>
            <a:endParaRPr lang="en-US"/>
          </a:p>
        </p:txBody>
      </p:sp>
      <p:sp>
        <p:nvSpPr>
          <p:cNvPr id="5" name="Footer Placeholder 4"/>
          <p:cNvSpPr>
            <a:spLocks noGrp="1"/>
          </p:cNvSpPr>
          <p:nvPr>
            <p:ph type="ftr" sz="quarter" idx="11"/>
          </p:nvPr>
        </p:nvSpPr>
        <p:spPr/>
        <p:txBody>
          <a:bodyPr/>
          <a:lstStyle/>
          <a:p>
            <a:r>
              <a:rPr lang="en-US"/>
              <a:t>OFSN@2018</a:t>
            </a:r>
          </a:p>
        </p:txBody>
      </p:sp>
      <p:sp>
        <p:nvSpPr>
          <p:cNvPr id="6" name="Slide Number Placeholder 5"/>
          <p:cNvSpPr>
            <a:spLocks noGrp="1"/>
          </p:cNvSpPr>
          <p:nvPr>
            <p:ph type="sldNum" sz="quarter" idx="12"/>
          </p:nvPr>
        </p:nvSpPr>
        <p:spPr/>
        <p:txBody>
          <a:bodyPr/>
          <a:lstStyle/>
          <a:p>
            <a:fld id="{CDE9AB29-62CF-45D0-AFB7-FC87EE3A89A7}" type="slidenum">
              <a:rPr lang="en-US" smtClean="0"/>
              <a:t>‹#›</a:t>
            </a:fld>
            <a:endParaRPr lang="en-US"/>
          </a:p>
        </p:txBody>
      </p:sp>
    </p:spTree>
    <p:extLst>
      <p:ext uri="{BB962C8B-B14F-4D97-AF65-F5344CB8AC3E}">
        <p14:creationId xmlns:p14="http://schemas.microsoft.com/office/powerpoint/2010/main" val="39992427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5A8D70-9D4C-4601-80A0-A0E6D8BE236C}" type="datetime1">
              <a:rPr lang="en-US" smtClean="0"/>
              <a:t>3/3/2020</a:t>
            </a:fld>
            <a:endParaRPr lang="en-US"/>
          </a:p>
        </p:txBody>
      </p:sp>
      <p:sp>
        <p:nvSpPr>
          <p:cNvPr id="5" name="Footer Placeholder 4"/>
          <p:cNvSpPr>
            <a:spLocks noGrp="1"/>
          </p:cNvSpPr>
          <p:nvPr>
            <p:ph type="ftr" sz="quarter" idx="11"/>
          </p:nvPr>
        </p:nvSpPr>
        <p:spPr/>
        <p:txBody>
          <a:bodyPr/>
          <a:lstStyle/>
          <a:p>
            <a:r>
              <a:rPr lang="en-US"/>
              <a:t>OFSN@2018</a:t>
            </a:r>
          </a:p>
        </p:txBody>
      </p:sp>
      <p:sp>
        <p:nvSpPr>
          <p:cNvPr id="6" name="Slide Number Placeholder 5"/>
          <p:cNvSpPr>
            <a:spLocks noGrp="1"/>
          </p:cNvSpPr>
          <p:nvPr>
            <p:ph type="sldNum" sz="quarter" idx="12"/>
          </p:nvPr>
        </p:nvSpPr>
        <p:spPr/>
        <p:txBody>
          <a:bodyPr/>
          <a:lstStyle/>
          <a:p>
            <a:fld id="{CDE9AB29-62CF-45D0-AFB7-FC87EE3A89A7}" type="slidenum">
              <a:rPr lang="en-US" smtClean="0"/>
              <a:t>‹#›</a:t>
            </a:fld>
            <a:endParaRPr lang="en-US"/>
          </a:p>
        </p:txBody>
      </p:sp>
    </p:spTree>
    <p:extLst>
      <p:ext uri="{BB962C8B-B14F-4D97-AF65-F5344CB8AC3E}">
        <p14:creationId xmlns:p14="http://schemas.microsoft.com/office/powerpoint/2010/main" val="349621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82FB7E-04F9-4A98-BF1E-939FC43FADDD}" type="datetime1">
              <a:rPr lang="en-US" smtClean="0"/>
              <a:t>3/3/2020</a:t>
            </a:fld>
            <a:endParaRPr lang="en-US"/>
          </a:p>
        </p:txBody>
      </p:sp>
      <p:sp>
        <p:nvSpPr>
          <p:cNvPr id="5" name="Footer Placeholder 4"/>
          <p:cNvSpPr>
            <a:spLocks noGrp="1"/>
          </p:cNvSpPr>
          <p:nvPr>
            <p:ph type="ftr" sz="quarter" idx="11"/>
          </p:nvPr>
        </p:nvSpPr>
        <p:spPr/>
        <p:txBody>
          <a:bodyPr/>
          <a:lstStyle/>
          <a:p>
            <a:r>
              <a:rPr lang="en-US"/>
              <a:t>OFSN@2018</a:t>
            </a:r>
          </a:p>
        </p:txBody>
      </p:sp>
      <p:sp>
        <p:nvSpPr>
          <p:cNvPr id="6" name="Slide Number Placeholder 5"/>
          <p:cNvSpPr>
            <a:spLocks noGrp="1"/>
          </p:cNvSpPr>
          <p:nvPr>
            <p:ph type="sldNum" sz="quarter" idx="12"/>
          </p:nvPr>
        </p:nvSpPr>
        <p:spPr/>
        <p:txBody>
          <a:bodyPr/>
          <a:lstStyle/>
          <a:p>
            <a:fld id="{CDE9AB29-62CF-45D0-AFB7-FC87EE3A89A7}" type="slidenum">
              <a:rPr lang="en-US" smtClean="0"/>
              <a:t>‹#›</a:t>
            </a:fld>
            <a:endParaRPr lang="en-US"/>
          </a:p>
        </p:txBody>
      </p:sp>
    </p:spTree>
    <p:extLst>
      <p:ext uri="{BB962C8B-B14F-4D97-AF65-F5344CB8AC3E}">
        <p14:creationId xmlns:p14="http://schemas.microsoft.com/office/powerpoint/2010/main" val="3330644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8616F8-6A75-4927-8F2D-259E2E8E893F}" type="datetime1">
              <a:rPr lang="en-US" smtClean="0"/>
              <a:t>3/3/2020</a:t>
            </a:fld>
            <a:endParaRPr lang="en-US"/>
          </a:p>
        </p:txBody>
      </p:sp>
      <p:sp>
        <p:nvSpPr>
          <p:cNvPr id="5" name="Footer Placeholder 4"/>
          <p:cNvSpPr>
            <a:spLocks noGrp="1"/>
          </p:cNvSpPr>
          <p:nvPr>
            <p:ph type="ftr" sz="quarter" idx="11"/>
          </p:nvPr>
        </p:nvSpPr>
        <p:spPr/>
        <p:txBody>
          <a:bodyPr/>
          <a:lstStyle/>
          <a:p>
            <a:r>
              <a:rPr lang="en-US"/>
              <a:t>OFSN@2018</a:t>
            </a:r>
          </a:p>
        </p:txBody>
      </p:sp>
      <p:sp>
        <p:nvSpPr>
          <p:cNvPr id="6" name="Slide Number Placeholder 5"/>
          <p:cNvSpPr>
            <a:spLocks noGrp="1"/>
          </p:cNvSpPr>
          <p:nvPr>
            <p:ph type="sldNum" sz="quarter" idx="12"/>
          </p:nvPr>
        </p:nvSpPr>
        <p:spPr/>
        <p:txBody>
          <a:bodyPr/>
          <a:lstStyle/>
          <a:p>
            <a:fld id="{CDE9AB29-62CF-45D0-AFB7-FC87EE3A89A7}" type="slidenum">
              <a:rPr lang="en-US" smtClean="0"/>
              <a:t>‹#›</a:t>
            </a:fld>
            <a:endParaRPr lang="en-US"/>
          </a:p>
        </p:txBody>
      </p:sp>
    </p:spTree>
    <p:extLst>
      <p:ext uri="{BB962C8B-B14F-4D97-AF65-F5344CB8AC3E}">
        <p14:creationId xmlns:p14="http://schemas.microsoft.com/office/powerpoint/2010/main" val="4293008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849648-3D5E-4A1E-97F0-ED723711D79C}" type="datetime1">
              <a:rPr lang="en-US" smtClean="0"/>
              <a:t>3/3/2020</a:t>
            </a:fld>
            <a:endParaRPr lang="en-US"/>
          </a:p>
        </p:txBody>
      </p:sp>
      <p:sp>
        <p:nvSpPr>
          <p:cNvPr id="5" name="Footer Placeholder 4"/>
          <p:cNvSpPr>
            <a:spLocks noGrp="1"/>
          </p:cNvSpPr>
          <p:nvPr>
            <p:ph type="ftr" sz="quarter" idx="11"/>
          </p:nvPr>
        </p:nvSpPr>
        <p:spPr/>
        <p:txBody>
          <a:bodyPr/>
          <a:lstStyle/>
          <a:p>
            <a:r>
              <a:rPr lang="en-US"/>
              <a:t>OFSN@2018</a:t>
            </a:r>
          </a:p>
        </p:txBody>
      </p:sp>
      <p:sp>
        <p:nvSpPr>
          <p:cNvPr id="6" name="Slide Number Placeholder 5"/>
          <p:cNvSpPr>
            <a:spLocks noGrp="1"/>
          </p:cNvSpPr>
          <p:nvPr>
            <p:ph type="sldNum" sz="quarter" idx="12"/>
          </p:nvPr>
        </p:nvSpPr>
        <p:spPr/>
        <p:txBody>
          <a:bodyPr/>
          <a:lstStyle/>
          <a:p>
            <a:fld id="{CDE9AB29-62CF-45D0-AFB7-FC87EE3A89A7}" type="slidenum">
              <a:rPr lang="en-US" smtClean="0"/>
              <a:t>‹#›</a:t>
            </a:fld>
            <a:endParaRPr lang="en-US"/>
          </a:p>
        </p:txBody>
      </p:sp>
    </p:spTree>
    <p:extLst>
      <p:ext uri="{BB962C8B-B14F-4D97-AF65-F5344CB8AC3E}">
        <p14:creationId xmlns:p14="http://schemas.microsoft.com/office/powerpoint/2010/main" val="418238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5DBFED-DE2F-4C52-8DBC-C6A622563463}" type="datetime1">
              <a:rPr lang="en-US" smtClean="0"/>
              <a:t>3/3/2020</a:t>
            </a:fld>
            <a:endParaRPr lang="en-US"/>
          </a:p>
        </p:txBody>
      </p:sp>
      <p:sp>
        <p:nvSpPr>
          <p:cNvPr id="5" name="Footer Placeholder 4"/>
          <p:cNvSpPr>
            <a:spLocks noGrp="1"/>
          </p:cNvSpPr>
          <p:nvPr>
            <p:ph type="ftr" sz="quarter" idx="11"/>
          </p:nvPr>
        </p:nvSpPr>
        <p:spPr/>
        <p:txBody>
          <a:bodyPr/>
          <a:lstStyle/>
          <a:p>
            <a:r>
              <a:rPr lang="en-US"/>
              <a:t>OFSN@2018</a:t>
            </a:r>
          </a:p>
        </p:txBody>
      </p:sp>
      <p:sp>
        <p:nvSpPr>
          <p:cNvPr id="6" name="Slide Number Placeholder 5"/>
          <p:cNvSpPr>
            <a:spLocks noGrp="1"/>
          </p:cNvSpPr>
          <p:nvPr>
            <p:ph type="sldNum" sz="quarter" idx="12"/>
          </p:nvPr>
        </p:nvSpPr>
        <p:spPr/>
        <p:txBody>
          <a:bodyPr/>
          <a:lstStyle/>
          <a:p>
            <a:fld id="{CDE9AB29-62CF-45D0-AFB7-FC87EE3A89A7}" type="slidenum">
              <a:rPr lang="en-US" smtClean="0"/>
              <a:t>‹#›</a:t>
            </a:fld>
            <a:endParaRPr lang="en-US"/>
          </a:p>
        </p:txBody>
      </p:sp>
    </p:spTree>
    <p:extLst>
      <p:ext uri="{BB962C8B-B14F-4D97-AF65-F5344CB8AC3E}">
        <p14:creationId xmlns:p14="http://schemas.microsoft.com/office/powerpoint/2010/main" val="2293260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EA89BF-446F-446A-9B04-CFC6886C1975}" type="datetime1">
              <a:rPr lang="en-US" smtClean="0"/>
              <a:t>3/3/2020</a:t>
            </a:fld>
            <a:endParaRPr lang="en-US"/>
          </a:p>
        </p:txBody>
      </p:sp>
      <p:sp>
        <p:nvSpPr>
          <p:cNvPr id="5" name="Footer Placeholder 4"/>
          <p:cNvSpPr>
            <a:spLocks noGrp="1"/>
          </p:cNvSpPr>
          <p:nvPr>
            <p:ph type="ftr" sz="quarter" idx="11"/>
          </p:nvPr>
        </p:nvSpPr>
        <p:spPr/>
        <p:txBody>
          <a:bodyPr/>
          <a:lstStyle/>
          <a:p>
            <a:r>
              <a:rPr lang="en-US"/>
              <a:t>OFSN@2018</a:t>
            </a:r>
          </a:p>
        </p:txBody>
      </p:sp>
      <p:sp>
        <p:nvSpPr>
          <p:cNvPr id="6" name="Slide Number Placeholder 5"/>
          <p:cNvSpPr>
            <a:spLocks noGrp="1"/>
          </p:cNvSpPr>
          <p:nvPr>
            <p:ph type="sldNum" sz="quarter" idx="12"/>
          </p:nvPr>
        </p:nvSpPr>
        <p:spPr/>
        <p:txBody>
          <a:bodyPr/>
          <a:lstStyle/>
          <a:p>
            <a:fld id="{CDE9AB29-62CF-45D0-AFB7-FC87EE3A89A7}" type="slidenum">
              <a:rPr lang="en-US" smtClean="0"/>
              <a:t>‹#›</a:t>
            </a:fld>
            <a:endParaRPr lang="en-US"/>
          </a:p>
        </p:txBody>
      </p:sp>
    </p:spTree>
    <p:extLst>
      <p:ext uri="{BB962C8B-B14F-4D97-AF65-F5344CB8AC3E}">
        <p14:creationId xmlns:p14="http://schemas.microsoft.com/office/powerpoint/2010/main" val="160877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070B3A6F-B823-41C6-A5A2-11A94BE1DAD6}" type="datetime1">
              <a:rPr lang="en-US" smtClean="0"/>
              <a:t>3/3/2020</a:t>
            </a:fld>
            <a:endParaRPr lang="en-US"/>
          </a:p>
        </p:txBody>
      </p:sp>
      <p:sp>
        <p:nvSpPr>
          <p:cNvPr id="5" name="Footer Placeholder 4"/>
          <p:cNvSpPr>
            <a:spLocks noGrp="1"/>
          </p:cNvSpPr>
          <p:nvPr>
            <p:ph type="ftr" sz="quarter" idx="11"/>
          </p:nvPr>
        </p:nvSpPr>
        <p:spPr>
          <a:xfrm>
            <a:off x="1972647" y="6108173"/>
            <a:ext cx="5314517" cy="365125"/>
          </a:xfrm>
        </p:spPr>
        <p:txBody>
          <a:bodyPr/>
          <a:lstStyle/>
          <a:p>
            <a:r>
              <a:rPr lang="en-US"/>
              <a:t>OFSN@2018</a:t>
            </a:r>
          </a:p>
        </p:txBody>
      </p:sp>
      <p:sp>
        <p:nvSpPr>
          <p:cNvPr id="6" name="Slide Number Placeholder 5"/>
          <p:cNvSpPr>
            <a:spLocks noGrp="1"/>
          </p:cNvSpPr>
          <p:nvPr>
            <p:ph type="sldNum" sz="quarter" idx="12"/>
          </p:nvPr>
        </p:nvSpPr>
        <p:spPr>
          <a:xfrm>
            <a:off x="8258967" y="6108173"/>
            <a:ext cx="427833" cy="365125"/>
          </a:xfrm>
        </p:spPr>
        <p:txBody>
          <a:bodyPr/>
          <a:lstStyle/>
          <a:p>
            <a:fld id="{CDE9AB29-62CF-45D0-AFB7-FC87EE3A89A7}" type="slidenum">
              <a:rPr lang="en-US" smtClean="0"/>
              <a:t>‹#›</a:t>
            </a:fld>
            <a:endParaRPr lang="en-US"/>
          </a:p>
        </p:txBody>
      </p:sp>
    </p:spTree>
    <p:extLst>
      <p:ext uri="{BB962C8B-B14F-4D97-AF65-F5344CB8AC3E}">
        <p14:creationId xmlns:p14="http://schemas.microsoft.com/office/powerpoint/2010/main" val="3151117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D07DE2-1B9B-4EC5-90B9-4DC534D5D448}" type="datetime1">
              <a:rPr lang="en-US" smtClean="0"/>
              <a:t>3/3/2020</a:t>
            </a:fld>
            <a:endParaRPr lang="en-US"/>
          </a:p>
        </p:txBody>
      </p:sp>
      <p:sp>
        <p:nvSpPr>
          <p:cNvPr id="5" name="Footer Placeholder 4"/>
          <p:cNvSpPr>
            <a:spLocks noGrp="1"/>
          </p:cNvSpPr>
          <p:nvPr>
            <p:ph type="ftr" sz="quarter" idx="11"/>
          </p:nvPr>
        </p:nvSpPr>
        <p:spPr/>
        <p:txBody>
          <a:bodyPr/>
          <a:lstStyle/>
          <a:p>
            <a:r>
              <a:rPr lang="en-US"/>
              <a:t>OFSN@2018</a:t>
            </a:r>
          </a:p>
        </p:txBody>
      </p:sp>
      <p:sp>
        <p:nvSpPr>
          <p:cNvPr id="6" name="Slide Number Placeholder 5"/>
          <p:cNvSpPr>
            <a:spLocks noGrp="1"/>
          </p:cNvSpPr>
          <p:nvPr>
            <p:ph type="sldNum" sz="quarter" idx="12"/>
          </p:nvPr>
        </p:nvSpPr>
        <p:spPr>
          <a:xfrm>
            <a:off x="8273317" y="6116070"/>
            <a:ext cx="413483" cy="365125"/>
          </a:xfrm>
        </p:spPr>
        <p:txBody>
          <a:bodyPr/>
          <a:lstStyle/>
          <a:p>
            <a:fld id="{CDE9AB29-62CF-45D0-AFB7-FC87EE3A89A7}" type="slidenum">
              <a:rPr lang="en-US" smtClean="0"/>
              <a:t>‹#›</a:t>
            </a:fld>
            <a:endParaRPr lang="en-US"/>
          </a:p>
        </p:txBody>
      </p:sp>
    </p:spTree>
    <p:extLst>
      <p:ext uri="{BB962C8B-B14F-4D97-AF65-F5344CB8AC3E}">
        <p14:creationId xmlns:p14="http://schemas.microsoft.com/office/powerpoint/2010/main" val="1062943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7605A6-112D-4699-93AE-7DA057BD8605}" type="datetime1">
              <a:rPr lang="en-US" smtClean="0"/>
              <a:t>3/3/2020</a:t>
            </a:fld>
            <a:endParaRPr lang="en-US"/>
          </a:p>
        </p:txBody>
      </p:sp>
      <p:sp>
        <p:nvSpPr>
          <p:cNvPr id="6" name="Footer Placeholder 5"/>
          <p:cNvSpPr>
            <a:spLocks noGrp="1"/>
          </p:cNvSpPr>
          <p:nvPr>
            <p:ph type="ftr" sz="quarter" idx="11"/>
          </p:nvPr>
        </p:nvSpPr>
        <p:spPr/>
        <p:txBody>
          <a:bodyPr/>
          <a:lstStyle/>
          <a:p>
            <a:r>
              <a:rPr lang="en-US"/>
              <a:t>OFSN@2018</a:t>
            </a:r>
          </a:p>
        </p:txBody>
      </p:sp>
      <p:sp>
        <p:nvSpPr>
          <p:cNvPr id="7" name="Slide Number Placeholder 6"/>
          <p:cNvSpPr>
            <a:spLocks noGrp="1"/>
          </p:cNvSpPr>
          <p:nvPr>
            <p:ph type="sldNum" sz="quarter" idx="12"/>
          </p:nvPr>
        </p:nvSpPr>
        <p:spPr/>
        <p:txBody>
          <a:bodyPr/>
          <a:lstStyle/>
          <a:p>
            <a:fld id="{CDE9AB29-62CF-45D0-AFB7-FC87EE3A89A7}" type="slidenum">
              <a:rPr lang="en-US" smtClean="0"/>
              <a:t>‹#›</a:t>
            </a:fld>
            <a:endParaRPr lang="en-US"/>
          </a:p>
        </p:txBody>
      </p:sp>
    </p:spTree>
    <p:extLst>
      <p:ext uri="{BB962C8B-B14F-4D97-AF65-F5344CB8AC3E}">
        <p14:creationId xmlns:p14="http://schemas.microsoft.com/office/powerpoint/2010/main" val="3134184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F4FC61-4AC7-4986-9BD9-11419E606185}" type="datetime1">
              <a:rPr lang="en-US" smtClean="0"/>
              <a:t>3/3/2020</a:t>
            </a:fld>
            <a:endParaRPr lang="en-US"/>
          </a:p>
        </p:txBody>
      </p:sp>
      <p:sp>
        <p:nvSpPr>
          <p:cNvPr id="8" name="Footer Placeholder 7"/>
          <p:cNvSpPr>
            <a:spLocks noGrp="1"/>
          </p:cNvSpPr>
          <p:nvPr>
            <p:ph type="ftr" sz="quarter" idx="11"/>
          </p:nvPr>
        </p:nvSpPr>
        <p:spPr/>
        <p:txBody>
          <a:bodyPr/>
          <a:lstStyle/>
          <a:p>
            <a:r>
              <a:rPr lang="en-US"/>
              <a:t>OFSN@2018</a:t>
            </a:r>
          </a:p>
        </p:txBody>
      </p:sp>
      <p:sp>
        <p:nvSpPr>
          <p:cNvPr id="9" name="Slide Number Placeholder 8"/>
          <p:cNvSpPr>
            <a:spLocks noGrp="1"/>
          </p:cNvSpPr>
          <p:nvPr>
            <p:ph type="sldNum" sz="quarter" idx="12"/>
          </p:nvPr>
        </p:nvSpPr>
        <p:spPr/>
        <p:txBody>
          <a:bodyPr/>
          <a:lstStyle/>
          <a:p>
            <a:fld id="{CDE9AB29-62CF-45D0-AFB7-FC87EE3A89A7}" type="slidenum">
              <a:rPr lang="en-US" smtClean="0"/>
              <a:t>‹#›</a:t>
            </a:fld>
            <a:endParaRPr lang="en-US"/>
          </a:p>
        </p:txBody>
      </p:sp>
    </p:spTree>
    <p:extLst>
      <p:ext uri="{BB962C8B-B14F-4D97-AF65-F5344CB8AC3E}">
        <p14:creationId xmlns:p14="http://schemas.microsoft.com/office/powerpoint/2010/main" val="9318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A71093-3D14-4E76-9D33-BA8D38AA95C6}" type="datetime1">
              <a:rPr lang="en-US" smtClean="0"/>
              <a:t>3/3/2020</a:t>
            </a:fld>
            <a:endParaRPr lang="en-US"/>
          </a:p>
        </p:txBody>
      </p:sp>
      <p:sp>
        <p:nvSpPr>
          <p:cNvPr id="4" name="Footer Placeholder 3"/>
          <p:cNvSpPr>
            <a:spLocks noGrp="1"/>
          </p:cNvSpPr>
          <p:nvPr>
            <p:ph type="ftr" sz="quarter" idx="11"/>
          </p:nvPr>
        </p:nvSpPr>
        <p:spPr/>
        <p:txBody>
          <a:bodyPr/>
          <a:lstStyle/>
          <a:p>
            <a:r>
              <a:rPr lang="en-US"/>
              <a:t>OFSN@2018</a:t>
            </a:r>
          </a:p>
        </p:txBody>
      </p:sp>
      <p:sp>
        <p:nvSpPr>
          <p:cNvPr id="5" name="Slide Number Placeholder 4"/>
          <p:cNvSpPr>
            <a:spLocks noGrp="1"/>
          </p:cNvSpPr>
          <p:nvPr>
            <p:ph type="sldNum" sz="quarter" idx="12"/>
          </p:nvPr>
        </p:nvSpPr>
        <p:spPr/>
        <p:txBody>
          <a:bodyPr/>
          <a:lstStyle/>
          <a:p>
            <a:fld id="{CDE9AB29-62CF-45D0-AFB7-FC87EE3A89A7}" type="slidenum">
              <a:rPr lang="en-US" smtClean="0"/>
              <a:t>‹#›</a:t>
            </a:fld>
            <a:endParaRPr lang="en-US"/>
          </a:p>
        </p:txBody>
      </p:sp>
    </p:spTree>
    <p:extLst>
      <p:ext uri="{BB962C8B-B14F-4D97-AF65-F5344CB8AC3E}">
        <p14:creationId xmlns:p14="http://schemas.microsoft.com/office/powerpoint/2010/main" val="3128304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700D4E-BB28-48D7-B157-CA9E00C6C6F6}" type="datetime1">
              <a:rPr lang="en-US" smtClean="0"/>
              <a:t>3/3/2020</a:t>
            </a:fld>
            <a:endParaRPr lang="en-US"/>
          </a:p>
        </p:txBody>
      </p:sp>
      <p:sp>
        <p:nvSpPr>
          <p:cNvPr id="3" name="Footer Placeholder 2"/>
          <p:cNvSpPr>
            <a:spLocks noGrp="1"/>
          </p:cNvSpPr>
          <p:nvPr>
            <p:ph type="ftr" sz="quarter" idx="11"/>
          </p:nvPr>
        </p:nvSpPr>
        <p:spPr/>
        <p:txBody>
          <a:bodyPr/>
          <a:lstStyle/>
          <a:p>
            <a:r>
              <a:rPr lang="en-US"/>
              <a:t>OFSN@2018</a:t>
            </a:r>
          </a:p>
        </p:txBody>
      </p:sp>
      <p:sp>
        <p:nvSpPr>
          <p:cNvPr id="4" name="Slide Number Placeholder 3"/>
          <p:cNvSpPr>
            <a:spLocks noGrp="1"/>
          </p:cNvSpPr>
          <p:nvPr>
            <p:ph type="sldNum" sz="quarter" idx="12"/>
          </p:nvPr>
        </p:nvSpPr>
        <p:spPr/>
        <p:txBody>
          <a:bodyPr/>
          <a:lstStyle/>
          <a:p>
            <a:fld id="{CDE9AB29-62CF-45D0-AFB7-FC87EE3A89A7}" type="slidenum">
              <a:rPr lang="en-US" smtClean="0"/>
              <a:t>‹#›</a:t>
            </a:fld>
            <a:endParaRPr lang="en-US"/>
          </a:p>
        </p:txBody>
      </p:sp>
    </p:spTree>
    <p:extLst>
      <p:ext uri="{BB962C8B-B14F-4D97-AF65-F5344CB8AC3E}">
        <p14:creationId xmlns:p14="http://schemas.microsoft.com/office/powerpoint/2010/main" val="408682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B21A00-B221-4248-B0DA-451B50283EF5}" type="datetime1">
              <a:rPr lang="en-US" smtClean="0"/>
              <a:t>3/3/2020</a:t>
            </a:fld>
            <a:endParaRPr lang="en-US"/>
          </a:p>
        </p:txBody>
      </p:sp>
      <p:sp>
        <p:nvSpPr>
          <p:cNvPr id="6" name="Footer Placeholder 5"/>
          <p:cNvSpPr>
            <a:spLocks noGrp="1"/>
          </p:cNvSpPr>
          <p:nvPr>
            <p:ph type="ftr" sz="quarter" idx="11"/>
          </p:nvPr>
        </p:nvSpPr>
        <p:spPr/>
        <p:txBody>
          <a:bodyPr/>
          <a:lstStyle/>
          <a:p>
            <a:r>
              <a:rPr lang="en-US"/>
              <a:t>OFSN@2018</a:t>
            </a:r>
          </a:p>
        </p:txBody>
      </p:sp>
      <p:sp>
        <p:nvSpPr>
          <p:cNvPr id="7" name="Slide Number Placeholder 6"/>
          <p:cNvSpPr>
            <a:spLocks noGrp="1"/>
          </p:cNvSpPr>
          <p:nvPr>
            <p:ph type="sldNum" sz="quarter" idx="12"/>
          </p:nvPr>
        </p:nvSpPr>
        <p:spPr/>
        <p:txBody>
          <a:bodyPr/>
          <a:lstStyle/>
          <a:p>
            <a:fld id="{CDE9AB29-62CF-45D0-AFB7-FC87EE3A89A7}" type="slidenum">
              <a:rPr lang="en-US" smtClean="0"/>
              <a:t>‹#›</a:t>
            </a:fld>
            <a:endParaRPr lang="en-US"/>
          </a:p>
        </p:txBody>
      </p:sp>
    </p:spTree>
    <p:extLst>
      <p:ext uri="{BB962C8B-B14F-4D97-AF65-F5344CB8AC3E}">
        <p14:creationId xmlns:p14="http://schemas.microsoft.com/office/powerpoint/2010/main" val="3653249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7D6306-CFA1-44F8-A446-FB14460E1493}" type="datetime1">
              <a:rPr lang="en-US" smtClean="0"/>
              <a:t>3/3/2020</a:t>
            </a:fld>
            <a:endParaRPr lang="en-US"/>
          </a:p>
        </p:txBody>
      </p:sp>
      <p:sp>
        <p:nvSpPr>
          <p:cNvPr id="6" name="Footer Placeholder 5"/>
          <p:cNvSpPr>
            <a:spLocks noGrp="1"/>
          </p:cNvSpPr>
          <p:nvPr>
            <p:ph type="ftr" sz="quarter" idx="11"/>
          </p:nvPr>
        </p:nvSpPr>
        <p:spPr/>
        <p:txBody>
          <a:bodyPr/>
          <a:lstStyle/>
          <a:p>
            <a:r>
              <a:rPr lang="en-US"/>
              <a:t>OFSN@2018</a:t>
            </a:r>
          </a:p>
        </p:txBody>
      </p:sp>
      <p:sp>
        <p:nvSpPr>
          <p:cNvPr id="7" name="Slide Number Placeholder 6"/>
          <p:cNvSpPr>
            <a:spLocks noGrp="1"/>
          </p:cNvSpPr>
          <p:nvPr>
            <p:ph type="sldNum" sz="quarter" idx="12"/>
          </p:nvPr>
        </p:nvSpPr>
        <p:spPr/>
        <p:txBody>
          <a:bodyPr/>
          <a:lstStyle/>
          <a:p>
            <a:fld id="{CDE9AB29-62CF-45D0-AFB7-FC87EE3A89A7}" type="slidenum">
              <a:rPr lang="en-US" smtClean="0"/>
              <a:t>‹#›</a:t>
            </a:fld>
            <a:endParaRPr lang="en-US"/>
          </a:p>
        </p:txBody>
      </p:sp>
    </p:spTree>
    <p:extLst>
      <p:ext uri="{BB962C8B-B14F-4D97-AF65-F5344CB8AC3E}">
        <p14:creationId xmlns:p14="http://schemas.microsoft.com/office/powerpoint/2010/main" val="13285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61831A6-5001-43E4-9A1B-D6F6A0150165}" type="datetime1">
              <a:rPr lang="en-US" smtClean="0"/>
              <a:t>3/3/2020</a:t>
            </a:fld>
            <a:endParaRPr lang="en-US"/>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OFSN@2018</a:t>
            </a: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DE9AB29-62CF-45D0-AFB7-FC87EE3A89A7}" type="slidenum">
              <a:rPr lang="en-US" smtClean="0"/>
              <a:t>‹#›</a:t>
            </a:fld>
            <a:endParaRPr lang="en-US"/>
          </a:p>
        </p:txBody>
      </p:sp>
    </p:spTree>
    <p:extLst>
      <p:ext uri="{BB962C8B-B14F-4D97-AF65-F5344CB8AC3E}">
        <p14:creationId xmlns:p14="http://schemas.microsoft.com/office/powerpoint/2010/main" val="2436789741"/>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 id="2147484088" r:id="rId13"/>
    <p:sldLayoutId id="2147484089" r:id="rId14"/>
    <p:sldLayoutId id="2147484090" r:id="rId15"/>
    <p:sldLayoutId id="2147484091" r:id="rId16"/>
    <p:sldLayoutId id="2147484092" r:id="rId17"/>
    <p:sldLayoutId id="2147484093" r:id="rId18"/>
  </p:sldLayoutIdLst>
  <p:hf sldNum="0" hdr="0" ft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hyperlink" Target="https://en.wikipedia.org/wiki/Kitte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Self-awareness" TargetMode="External"/><Relationship Id="rId2" Type="http://schemas.openxmlformats.org/officeDocument/2006/relationships/image" Target="../media/image9.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hyperlink" Target="https://www.flickr.com/photos/foundanimalsfoundation/8557105945/"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hyperlink" Target="https://www.cibf.edu.au/swiftly-identifying-that-a-chihuahua-is-a-dog-not-a-rodent" TargetMode="Externa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hyperlink" Target="http://boingboing.net/2015/02/03/newborn-bulldog-puppy-live-web.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hyperlink" Target="http://tudosobrecachorros.com.br/10-coisas-que-os-caes-fazem-e-que-quase-nenhuma-pessoa-consegue-fazer/" TargetMode="Externa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hyperlink" Target="https://www.thinkinghumanity.com/2017/11/study-shows-that-humans-care-more-about-dogs-than-about-other-people.html" TargetMode="External"/><Relationship Id="rId4" Type="http://schemas.openxmlformats.org/officeDocument/2006/relationships/image" Target="../media/image15.jp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hyperlink" Target="https://www.flickr.com/photos/21265997@N08/5148597478/" TargetMode="External"/><Relationship Id="rId4" Type="http://schemas.openxmlformats.org/officeDocument/2006/relationships/image" Target="../media/image16.jp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www.progressive-charlestown.com/2011/12/in-vicinity-of-cone-nebula.html" TargetMode="External"/><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hyperlink" Target="http://www.loveanon.org/2012/01/so-happy-together-monogamy-and-jealousy.html" TargetMode="External"/><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hyperlink" Target="http://wobisobi.blogspot.com/2011/04/thank-you-so-much.html" TargetMode="External"/><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hyperlink" Target="https://en.wikipedia.org/wiki/Dog_crossbre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8" name="Group 9">
            <a:extLst>
              <a:ext uri="{FF2B5EF4-FFF2-40B4-BE49-F238E27FC236}">
                <a16:creationId xmlns:a16="http://schemas.microsoft.com/office/drawing/2014/main" xmlns="" id="{15FF890B-3CE7-403A-AECE-2DE04FC7AF8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3109" y="0"/>
            <a:ext cx="1827609" cy="6858001"/>
            <a:chOff x="1320800" y="0"/>
            <a:chExt cx="2436813" cy="6858001"/>
          </a:xfrm>
        </p:grpSpPr>
        <p:sp>
          <p:nvSpPr>
            <p:cNvPr id="11" name="Freeform 6">
              <a:extLst>
                <a:ext uri="{FF2B5EF4-FFF2-40B4-BE49-F238E27FC236}">
                  <a16:creationId xmlns:a16="http://schemas.microsoft.com/office/drawing/2014/main" xmlns="" id="{99A4E160-6CFD-4514-9E20-CA6692CCDB9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2" name="Freeform 7">
              <a:extLst>
                <a:ext uri="{FF2B5EF4-FFF2-40B4-BE49-F238E27FC236}">
                  <a16:creationId xmlns:a16="http://schemas.microsoft.com/office/drawing/2014/main" xmlns="" id="{3DCD16F5-8D15-45FD-BA62-ADAC08183A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3" name="Freeform 8">
              <a:extLst>
                <a:ext uri="{FF2B5EF4-FFF2-40B4-BE49-F238E27FC236}">
                  <a16:creationId xmlns:a16="http://schemas.microsoft.com/office/drawing/2014/main" xmlns="" id="{E7CFAF28-6FDA-4C2C-BE51-123D1115F7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4" name="Freeform 9">
              <a:extLst>
                <a:ext uri="{FF2B5EF4-FFF2-40B4-BE49-F238E27FC236}">
                  <a16:creationId xmlns:a16="http://schemas.microsoft.com/office/drawing/2014/main" xmlns="" id="{1FD12703-0627-4991-B2A4-F96519F9086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5" name="Freeform 10">
              <a:extLst>
                <a:ext uri="{FF2B5EF4-FFF2-40B4-BE49-F238E27FC236}">
                  <a16:creationId xmlns:a16="http://schemas.microsoft.com/office/drawing/2014/main" xmlns="" id="{A5758E0B-DF61-40A8-B765-BC6841906A9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6" name="Freeform 11">
              <a:extLst>
                <a:ext uri="{FF2B5EF4-FFF2-40B4-BE49-F238E27FC236}">
                  <a16:creationId xmlns:a16="http://schemas.microsoft.com/office/drawing/2014/main" xmlns="" id="{3E063A1F-9566-4436-B4E3-2890FBBC2CC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525821" y="1371600"/>
            <a:ext cx="7514035" cy="3733800"/>
          </a:xfrm>
        </p:spPr>
        <p:txBody>
          <a:bodyPr vert="horz" lIns="91440" tIns="45720" rIns="91440" bIns="45720" rtlCol="0" anchor="ctr">
            <a:normAutofit/>
          </a:bodyPr>
          <a:lstStyle/>
          <a:p>
            <a:pPr algn="ctr"/>
            <a:r>
              <a:rPr lang="en-US" sz="4000" dirty="0"/>
              <a:t>Supervision and Co-Supervision for Family(Peer) Support Specialists</a:t>
            </a:r>
          </a:p>
        </p:txBody>
      </p:sp>
      <p:pic>
        <p:nvPicPr>
          <p:cNvPr id="4" name="Picture 3" descr="\\bcsrv110\redirected$\hilary\data\desktop\logo-2012-02-27-color-light.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757638" y="5755341"/>
            <a:ext cx="2969408" cy="883398"/>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4512252" y="2666999"/>
            <a:ext cx="4115015" cy="3124201"/>
          </a:xfrm>
        </p:spPr>
        <p:txBody>
          <a:bodyPr vert="horz" lIns="91440" tIns="45720" rIns="91440" bIns="45720" rtlCol="0" anchor="t">
            <a:normAutofit/>
          </a:bodyPr>
          <a:lstStyle/>
          <a:p>
            <a:pPr algn="l">
              <a:buFont typeface="Arial"/>
              <a:buChar char="•"/>
            </a:pPr>
            <a:endParaRPr lang="en-US"/>
          </a:p>
          <a:p>
            <a:pPr algn="l">
              <a:buFont typeface="Arial"/>
              <a:buChar char="•"/>
            </a:pPr>
            <a:endParaRPr lang="en-US"/>
          </a:p>
          <a:p>
            <a:pPr algn="l">
              <a:buFont typeface="Arial"/>
              <a:buChar char="•"/>
            </a:pPr>
            <a:r>
              <a:rPr lang="en-US"/>
              <a:t> </a:t>
            </a:r>
          </a:p>
          <a:p>
            <a:pPr algn="l">
              <a:buFont typeface="Arial"/>
              <a:buChar char="•"/>
            </a:pPr>
            <a:endParaRPr lang="en-US"/>
          </a:p>
        </p:txBody>
      </p:sp>
    </p:spTree>
    <p:extLst>
      <p:ext uri="{BB962C8B-B14F-4D97-AF65-F5344CB8AC3E}">
        <p14:creationId xmlns:p14="http://schemas.microsoft.com/office/powerpoint/2010/main" val="1227329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xmlns="" id="{A2E861A3-F23C-46B8-A38A-4A22E453D99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3109" y="0"/>
            <a:ext cx="1827609" cy="6858001"/>
            <a:chOff x="1320800" y="0"/>
            <a:chExt cx="2436813" cy="6858001"/>
          </a:xfrm>
        </p:grpSpPr>
        <p:sp>
          <p:nvSpPr>
            <p:cNvPr id="13" name="Freeform 6">
              <a:extLst>
                <a:ext uri="{FF2B5EF4-FFF2-40B4-BE49-F238E27FC236}">
                  <a16:creationId xmlns:a16="http://schemas.microsoft.com/office/drawing/2014/main" xmlns="" id="{8BC3D220-643B-4160-B5A9-59DF5D21F4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xmlns="" id="{B92237DE-D518-4625-8392-66D7084588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xmlns="" id="{F290F0DD-E80A-4263-94E1-A41F57D84C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xmlns="" id="{D78EA7D2-CCEA-435E-873D-36BF0522FF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xmlns="" id="{9DFA731E-D6BB-42CC-AA05-64023DC81F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xmlns="" id="{B00D0483-90FB-4EB4-9770-CA8A310D50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xmlns="" id="{0AB381EC-6AFD-4A2C-BAAF-FD3440283D04}"/>
              </a:ext>
            </a:extLst>
          </p:cNvPr>
          <p:cNvSpPr>
            <a:spLocks noGrp="1"/>
          </p:cNvSpPr>
          <p:nvPr>
            <p:ph type="title"/>
          </p:nvPr>
        </p:nvSpPr>
        <p:spPr>
          <a:xfrm>
            <a:off x="1113234" y="685800"/>
            <a:ext cx="3209196" cy="1752599"/>
          </a:xfrm>
        </p:spPr>
        <p:txBody>
          <a:bodyPr>
            <a:normAutofit/>
          </a:bodyPr>
          <a:lstStyle/>
          <a:p>
            <a:r>
              <a:rPr lang="en-US"/>
              <a:t>Reflective </a:t>
            </a:r>
            <a:r>
              <a:rPr lang="en-US">
                <a:effectLst>
                  <a:outerShdw blurRad="38100" dist="38100" dir="2700000" algn="tl">
                    <a:srgbClr val="000000">
                      <a:alpha val="43137"/>
                    </a:srgbClr>
                  </a:outerShdw>
                </a:effectLst>
              </a:rPr>
              <a:t>Supervision</a:t>
            </a:r>
          </a:p>
        </p:txBody>
      </p:sp>
      <p:sp>
        <p:nvSpPr>
          <p:cNvPr id="3" name="Content Placeholder 2">
            <a:extLst>
              <a:ext uri="{FF2B5EF4-FFF2-40B4-BE49-F238E27FC236}">
                <a16:creationId xmlns:a16="http://schemas.microsoft.com/office/drawing/2014/main" xmlns="" id="{4029DDE9-415F-4D5E-B936-6D2FECB29F64}"/>
              </a:ext>
            </a:extLst>
          </p:cNvPr>
          <p:cNvSpPr>
            <a:spLocks noGrp="1"/>
          </p:cNvSpPr>
          <p:nvPr>
            <p:ph sz="quarter" idx="13"/>
          </p:nvPr>
        </p:nvSpPr>
        <p:spPr>
          <a:xfrm>
            <a:off x="838200" y="2666999"/>
            <a:ext cx="3583780" cy="3124201"/>
          </a:xfrm>
        </p:spPr>
        <p:txBody>
          <a:bodyPr>
            <a:normAutofit/>
          </a:bodyPr>
          <a:lstStyle/>
          <a:p>
            <a:pPr marL="0" indent="0">
              <a:lnSpc>
                <a:spcPct val="90000"/>
              </a:lnSpc>
              <a:buNone/>
            </a:pPr>
            <a:r>
              <a:rPr lang="en-US" sz="2000" dirty="0"/>
              <a:t>Core operating Principles</a:t>
            </a:r>
          </a:p>
          <a:p>
            <a:pPr>
              <a:lnSpc>
                <a:spcPct val="90000"/>
              </a:lnSpc>
            </a:pPr>
            <a:endParaRPr lang="en-US" sz="2000" dirty="0"/>
          </a:p>
          <a:p>
            <a:pPr lvl="2">
              <a:lnSpc>
                <a:spcPct val="90000"/>
              </a:lnSpc>
            </a:pPr>
            <a:r>
              <a:rPr lang="en-US" sz="2000" dirty="0"/>
              <a:t>Regularity</a:t>
            </a:r>
          </a:p>
          <a:p>
            <a:pPr lvl="2">
              <a:lnSpc>
                <a:spcPct val="90000"/>
              </a:lnSpc>
            </a:pPr>
            <a:r>
              <a:rPr lang="en-US" sz="2000" dirty="0"/>
              <a:t>Collaboration</a:t>
            </a:r>
          </a:p>
          <a:p>
            <a:pPr lvl="2">
              <a:lnSpc>
                <a:spcPct val="90000"/>
              </a:lnSpc>
            </a:pPr>
            <a:r>
              <a:rPr lang="en-US" sz="2000" dirty="0"/>
              <a:t>Reflection</a:t>
            </a:r>
            <a:endParaRPr lang="en-US" sz="2000" i="1" dirty="0"/>
          </a:p>
          <a:p>
            <a:pPr marL="914400" lvl="2" indent="0">
              <a:lnSpc>
                <a:spcPct val="90000"/>
              </a:lnSpc>
              <a:buNone/>
            </a:pPr>
            <a:endParaRPr lang="en-US" sz="1400" i="1" dirty="0"/>
          </a:p>
          <a:p>
            <a:pPr marL="914400" lvl="2" indent="0">
              <a:lnSpc>
                <a:spcPct val="90000"/>
              </a:lnSpc>
              <a:buNone/>
            </a:pPr>
            <a:r>
              <a:rPr lang="en-US" sz="1400" i="1" dirty="0"/>
              <a:t>	Feniche1992</a:t>
            </a:r>
          </a:p>
        </p:txBody>
      </p:sp>
      <p:sp>
        <p:nvSpPr>
          <p:cNvPr id="20" name="Rounded Rectangle 16">
            <a:extLst>
              <a:ext uri="{FF2B5EF4-FFF2-40B4-BE49-F238E27FC236}">
                <a16:creationId xmlns:a16="http://schemas.microsoft.com/office/drawing/2014/main" xmlns="" id="{DD7EED39-224E-4230-8FD1-B1E1AF6C6E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2000" y="648931"/>
            <a:ext cx="4055267"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at that is looking at the camera&#10;&#10;Description automatically generated">
            <a:extLst>
              <a:ext uri="{FF2B5EF4-FFF2-40B4-BE49-F238E27FC236}">
                <a16:creationId xmlns:a16="http://schemas.microsoft.com/office/drawing/2014/main" xmlns="" id="{0FC57E69-132D-4E7C-844A-8AF692463EB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6540" r="14414" b="2"/>
          <a:stretch/>
        </p:blipFill>
        <p:spPr>
          <a:xfrm>
            <a:off x="4825805" y="1011765"/>
            <a:ext cx="3558115" cy="4546708"/>
          </a:xfrm>
          <a:prstGeom prst="rect">
            <a:avLst/>
          </a:prstGeom>
        </p:spPr>
      </p:pic>
    </p:spTree>
    <p:extLst>
      <p:ext uri="{BB962C8B-B14F-4D97-AF65-F5344CB8AC3E}">
        <p14:creationId xmlns:p14="http://schemas.microsoft.com/office/powerpoint/2010/main" val="3228662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44A97B7-B4D1-4D1F-9712-B97090828FAD}"/>
              </a:ext>
            </a:extLst>
          </p:cNvPr>
          <p:cNvSpPr>
            <a:spLocks noGrp="1"/>
          </p:cNvSpPr>
          <p:nvPr>
            <p:ph type="title"/>
          </p:nvPr>
        </p:nvSpPr>
        <p:spPr>
          <a:xfrm>
            <a:off x="2110423" y="312796"/>
            <a:ext cx="4923153" cy="1573863"/>
          </a:xfrm>
        </p:spPr>
        <p:txBody>
          <a:bodyPr>
            <a:normAutofit/>
          </a:bodyPr>
          <a:lstStyle/>
          <a:p>
            <a:r>
              <a:rPr lang="en-US"/>
              <a:t>Reflective </a:t>
            </a:r>
            <a:r>
              <a:rPr lang="en-US">
                <a:solidFill>
                  <a:schemeClr val="accent2">
                    <a:lumMod val="50000"/>
                  </a:schemeClr>
                </a:solidFill>
                <a:effectLst>
                  <a:outerShdw blurRad="38100" dist="38100" dir="2700000" algn="tl">
                    <a:srgbClr val="000000">
                      <a:alpha val="43137"/>
                    </a:srgbClr>
                  </a:outerShdw>
                </a:effectLst>
              </a:rPr>
              <a:t>Supervision</a:t>
            </a:r>
            <a:endParaRPr lang="en-US" dirty="0">
              <a:solidFill>
                <a:schemeClr val="accent2">
                  <a:lumMod val="50000"/>
                </a:schemeClr>
              </a:solidFill>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xmlns="" id="{D4BAEEB6-9158-43CF-97D7-3178517F101A}"/>
              </a:ext>
            </a:extLst>
          </p:cNvPr>
          <p:cNvSpPr>
            <a:spLocks noGrp="1"/>
          </p:cNvSpPr>
          <p:nvPr>
            <p:ph sz="quarter" idx="13"/>
          </p:nvPr>
        </p:nvSpPr>
        <p:spPr>
          <a:xfrm>
            <a:off x="347354" y="2057400"/>
            <a:ext cx="4923155" cy="4343400"/>
          </a:xfrm>
        </p:spPr>
        <p:txBody>
          <a:bodyPr>
            <a:normAutofit/>
          </a:bodyPr>
          <a:lstStyle/>
          <a:p>
            <a:pPr marL="0" indent="0">
              <a:buNone/>
            </a:pPr>
            <a:r>
              <a:rPr lang="en-US"/>
              <a:t>     Characteristics</a:t>
            </a:r>
          </a:p>
          <a:p>
            <a:pPr lvl="2"/>
            <a:r>
              <a:rPr lang="en-US" sz="1800"/>
              <a:t>Relationship based</a:t>
            </a:r>
          </a:p>
          <a:p>
            <a:pPr lvl="2"/>
            <a:r>
              <a:rPr lang="en-US" sz="1800"/>
              <a:t>Parallel process</a:t>
            </a:r>
          </a:p>
          <a:p>
            <a:pPr lvl="2"/>
            <a:r>
              <a:rPr lang="en-US" sz="1800"/>
              <a:t>Reflective function</a:t>
            </a:r>
          </a:p>
          <a:p>
            <a:pPr lvl="2"/>
            <a:r>
              <a:rPr lang="en-US" sz="1800"/>
              <a:t>Mindfulness practice</a:t>
            </a:r>
          </a:p>
          <a:p>
            <a:pPr lvl="2"/>
            <a:r>
              <a:rPr lang="en-US" sz="1800"/>
              <a:t>Feelings matter</a:t>
            </a:r>
          </a:p>
          <a:p>
            <a:pPr lvl="2"/>
            <a:r>
              <a:rPr lang="en-US" sz="1800"/>
              <a:t>Courage  to face conflict (and skills to be ok with it)</a:t>
            </a:r>
          </a:p>
          <a:p>
            <a:pPr lvl="2"/>
            <a:r>
              <a:rPr lang="en-US" sz="1800"/>
              <a:t>Strength based</a:t>
            </a:r>
          </a:p>
          <a:p>
            <a:pPr lvl="2"/>
            <a:r>
              <a:rPr lang="en-US" sz="1800"/>
              <a:t>Forgiveness and acceptance (giving grace to ourselves and others)</a:t>
            </a:r>
            <a:endParaRPr lang="en-US" sz="1800" dirty="0"/>
          </a:p>
        </p:txBody>
      </p:sp>
      <p:pic>
        <p:nvPicPr>
          <p:cNvPr id="7" name="Picture 6" descr="A dog looking at the camera&#10;&#10;Description automatically generated">
            <a:extLst>
              <a:ext uri="{FF2B5EF4-FFF2-40B4-BE49-F238E27FC236}">
                <a16:creationId xmlns:a16="http://schemas.microsoft.com/office/drawing/2014/main" xmlns="" id="{F06A7E17-065A-422A-83B9-2BAC8C27885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4724400" y="1652839"/>
            <a:ext cx="3858576" cy="2893932"/>
          </a:xfrm>
          <a:prstGeom prst="rect">
            <a:avLst/>
          </a:prstGeom>
        </p:spPr>
      </p:pic>
    </p:spTree>
    <p:extLst>
      <p:ext uri="{BB962C8B-B14F-4D97-AF65-F5344CB8AC3E}">
        <p14:creationId xmlns:p14="http://schemas.microsoft.com/office/powerpoint/2010/main" val="4036727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94C52C56-BEF2-4E22-8C8E-A7AC96B03A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xmlns=""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xmlns="" id="{FE4D220D-DB67-4F17-AFE5-135C373D3425}"/>
              </a:ext>
            </a:extLst>
          </p:cNvPr>
          <p:cNvSpPr>
            <a:spLocks noGrp="1"/>
          </p:cNvSpPr>
          <p:nvPr>
            <p:ph type="title"/>
          </p:nvPr>
        </p:nvSpPr>
        <p:spPr>
          <a:xfrm>
            <a:off x="313135" y="681318"/>
            <a:ext cx="2381237" cy="5105400"/>
          </a:xfrm>
        </p:spPr>
        <p:txBody>
          <a:bodyPr>
            <a:normAutofit/>
          </a:bodyPr>
          <a:lstStyle/>
          <a:p>
            <a:r>
              <a:rPr lang="en-US" sz="2800" dirty="0">
                <a:solidFill>
                  <a:srgbClr val="FFFFFF"/>
                </a:solidFill>
              </a:rPr>
              <a:t>Using Core competencies in Supervision</a:t>
            </a:r>
          </a:p>
        </p:txBody>
      </p:sp>
      <p:grpSp>
        <p:nvGrpSpPr>
          <p:cNvPr id="28" name="Group 27">
            <a:extLst>
              <a:ext uri="{FF2B5EF4-FFF2-40B4-BE49-F238E27FC236}">
                <a16:creationId xmlns:a16="http://schemas.microsoft.com/office/drawing/2014/main" xmlns=""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486469" y="0"/>
            <a:ext cx="1827609" cy="6858001"/>
            <a:chOff x="1320800" y="0"/>
            <a:chExt cx="2436813" cy="6858001"/>
          </a:xfrm>
        </p:grpSpPr>
        <p:sp>
          <p:nvSpPr>
            <p:cNvPr id="29" name="Freeform 6">
              <a:extLst>
                <a:ext uri="{FF2B5EF4-FFF2-40B4-BE49-F238E27FC236}">
                  <a16:creationId xmlns:a16="http://schemas.microsoft.com/office/drawing/2014/main" xmlns=""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0" name="Freeform 7">
              <a:extLst>
                <a:ext uri="{FF2B5EF4-FFF2-40B4-BE49-F238E27FC236}">
                  <a16:creationId xmlns:a16="http://schemas.microsoft.com/office/drawing/2014/main" xmlns=""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1" name="Freeform 8">
              <a:extLst>
                <a:ext uri="{FF2B5EF4-FFF2-40B4-BE49-F238E27FC236}">
                  <a16:creationId xmlns:a16="http://schemas.microsoft.com/office/drawing/2014/main" xmlns=""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2" name="Freeform 9">
              <a:extLst>
                <a:ext uri="{FF2B5EF4-FFF2-40B4-BE49-F238E27FC236}">
                  <a16:creationId xmlns:a16="http://schemas.microsoft.com/office/drawing/2014/main" xmlns=""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3" name="Freeform 10">
              <a:extLst>
                <a:ext uri="{FF2B5EF4-FFF2-40B4-BE49-F238E27FC236}">
                  <a16:creationId xmlns:a16="http://schemas.microsoft.com/office/drawing/2014/main" xmlns=""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4" name="Freeform 11">
              <a:extLst>
                <a:ext uri="{FF2B5EF4-FFF2-40B4-BE49-F238E27FC236}">
                  <a16:creationId xmlns:a16="http://schemas.microsoft.com/office/drawing/2014/main" xmlns=""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graphicFrame>
        <p:nvGraphicFramePr>
          <p:cNvPr id="4" name="Content Placeholder 3">
            <a:extLst>
              <a:ext uri="{FF2B5EF4-FFF2-40B4-BE49-F238E27FC236}">
                <a16:creationId xmlns:a16="http://schemas.microsoft.com/office/drawing/2014/main" xmlns="" id="{F62BFB5A-2ED9-4FAE-B2D0-AB811411648C}"/>
              </a:ext>
            </a:extLst>
          </p:cNvPr>
          <p:cNvGraphicFramePr>
            <a:graphicFrameLocks noGrp="1"/>
          </p:cNvGraphicFramePr>
          <p:nvPr>
            <p:ph sz="quarter" idx="13"/>
            <p:extLst>
              <p:ext uri="{D42A27DB-BD31-4B8C-83A1-F6EECF244321}">
                <p14:modId xmlns:p14="http://schemas.microsoft.com/office/powerpoint/2010/main" val="2162889045"/>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7292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52" name="Group 42">
            <a:extLst>
              <a:ext uri="{FF2B5EF4-FFF2-40B4-BE49-F238E27FC236}">
                <a16:creationId xmlns:a16="http://schemas.microsoft.com/office/drawing/2014/main" xmlns="" id="{08F94D66-27EC-4CB8-8226-D7F41C1618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09576" y="-4763"/>
            <a:ext cx="3761187" cy="6862763"/>
            <a:chOff x="2928938" y="-4763"/>
            <a:chExt cx="5014912" cy="6862763"/>
          </a:xfrm>
        </p:grpSpPr>
        <p:sp>
          <p:nvSpPr>
            <p:cNvPr id="44" name="Freeform 6">
              <a:extLst>
                <a:ext uri="{FF2B5EF4-FFF2-40B4-BE49-F238E27FC236}">
                  <a16:creationId xmlns:a16="http://schemas.microsoft.com/office/drawing/2014/main" xmlns="" id="{1A53964C-7D93-4C48-A4A6-C4C2C393C5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45" name="Freeform 7">
              <a:extLst>
                <a:ext uri="{FF2B5EF4-FFF2-40B4-BE49-F238E27FC236}">
                  <a16:creationId xmlns:a16="http://schemas.microsoft.com/office/drawing/2014/main" xmlns="" id="{9C944EEC-539E-4389-8785-58E65D04E8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46" name="Freeform 9">
              <a:extLst>
                <a:ext uri="{FF2B5EF4-FFF2-40B4-BE49-F238E27FC236}">
                  <a16:creationId xmlns:a16="http://schemas.microsoft.com/office/drawing/2014/main" xmlns="" id="{7836EB7E-895C-4D68-B92E-312B371CBD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47" name="Freeform 10">
              <a:extLst>
                <a:ext uri="{FF2B5EF4-FFF2-40B4-BE49-F238E27FC236}">
                  <a16:creationId xmlns:a16="http://schemas.microsoft.com/office/drawing/2014/main" xmlns="" id="{0F29242B-8CE7-4636-B326-4BEE42EB6D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48" name="Freeform 11">
              <a:extLst>
                <a:ext uri="{FF2B5EF4-FFF2-40B4-BE49-F238E27FC236}">
                  <a16:creationId xmlns:a16="http://schemas.microsoft.com/office/drawing/2014/main" xmlns="" id="{4D0B8E9A-7727-4AD9-974E-8815F0B20E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49" name="Freeform 12">
              <a:extLst>
                <a:ext uri="{FF2B5EF4-FFF2-40B4-BE49-F238E27FC236}">
                  <a16:creationId xmlns:a16="http://schemas.microsoft.com/office/drawing/2014/main" xmlns="" id="{1CD6C65C-71BE-4549-926A-1C1135FD06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51" name="Rectangle 50">
            <a:extLst>
              <a:ext uri="{FF2B5EF4-FFF2-40B4-BE49-F238E27FC236}">
                <a16:creationId xmlns:a16="http://schemas.microsoft.com/office/drawing/2014/main" xmlns="" id="{E58348C3-6249-4952-AA86-C63DB35EA9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xmlns="" id="{DE6174AD-DBB0-43E6-98C2-738DB3A1524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219326" y="-4763"/>
            <a:ext cx="3761187" cy="6862763"/>
            <a:chOff x="2928938" y="-4763"/>
            <a:chExt cx="5014912" cy="6862763"/>
          </a:xfrm>
        </p:grpSpPr>
        <p:sp>
          <p:nvSpPr>
            <p:cNvPr id="54" name="Freeform 6">
              <a:extLst>
                <a:ext uri="{FF2B5EF4-FFF2-40B4-BE49-F238E27FC236}">
                  <a16:creationId xmlns:a16="http://schemas.microsoft.com/office/drawing/2014/main" xmlns="" id="{50A59800-3661-4778-9D8A-F816C85C41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55" name="Freeform 7">
              <a:extLst>
                <a:ext uri="{FF2B5EF4-FFF2-40B4-BE49-F238E27FC236}">
                  <a16:creationId xmlns:a16="http://schemas.microsoft.com/office/drawing/2014/main" xmlns="" id="{7A810977-C816-4698-B7E7-0E6BDED794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56" name="Freeform 9">
              <a:extLst>
                <a:ext uri="{FF2B5EF4-FFF2-40B4-BE49-F238E27FC236}">
                  <a16:creationId xmlns:a16="http://schemas.microsoft.com/office/drawing/2014/main" xmlns="" id="{181E4B1B-2437-4A14-8927-817FC7AED67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57" name="Freeform 10">
              <a:extLst>
                <a:ext uri="{FF2B5EF4-FFF2-40B4-BE49-F238E27FC236}">
                  <a16:creationId xmlns:a16="http://schemas.microsoft.com/office/drawing/2014/main" xmlns="" id="{3F98AD26-9FF7-44EA-B876-9C857F8ED97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58" name="Freeform 11">
              <a:extLst>
                <a:ext uri="{FF2B5EF4-FFF2-40B4-BE49-F238E27FC236}">
                  <a16:creationId xmlns:a16="http://schemas.microsoft.com/office/drawing/2014/main" xmlns="" id="{32EBB12A-A9CE-446F-9462-15DAC0D0FA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59" name="Freeform 12">
              <a:extLst>
                <a:ext uri="{FF2B5EF4-FFF2-40B4-BE49-F238E27FC236}">
                  <a16:creationId xmlns:a16="http://schemas.microsoft.com/office/drawing/2014/main" xmlns="" id="{85925599-F99B-48E5-A384-76136C0818B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xmlns="" id="{AFFA7693-98F6-4951-BCC3-275BB4A781D1}"/>
              </a:ext>
            </a:extLst>
          </p:cNvPr>
          <p:cNvSpPr>
            <a:spLocks noGrp="1"/>
          </p:cNvSpPr>
          <p:nvPr>
            <p:ph type="title"/>
          </p:nvPr>
        </p:nvSpPr>
        <p:spPr>
          <a:xfrm>
            <a:off x="3240883" y="1380068"/>
            <a:ext cx="5386383" cy="2616199"/>
          </a:xfrm>
        </p:spPr>
        <p:txBody>
          <a:bodyPr vert="horz" lIns="91440" tIns="45720" rIns="91440" bIns="45720" rtlCol="0" anchor="b">
            <a:normAutofit/>
          </a:bodyPr>
          <a:lstStyle/>
          <a:p>
            <a:pPr algn="r">
              <a:lnSpc>
                <a:spcPct val="90000"/>
              </a:lnSpc>
            </a:pPr>
            <a:r>
              <a:rPr lang="en-US" sz="5100" b="1" dirty="0"/>
              <a:t>6 Competencies, </a:t>
            </a:r>
            <a:br>
              <a:rPr lang="en-US" sz="5100" b="1" dirty="0"/>
            </a:br>
            <a:r>
              <a:rPr lang="en-US" sz="5100" b="1" dirty="0"/>
              <a:t>43 Core Areas</a:t>
            </a:r>
          </a:p>
        </p:txBody>
      </p:sp>
      <p:pic>
        <p:nvPicPr>
          <p:cNvPr id="12" name="Picture 11" descr="A dog sitting on a table&#10;&#10;Description automatically generated">
            <a:extLst>
              <a:ext uri="{FF2B5EF4-FFF2-40B4-BE49-F238E27FC236}">
                <a16:creationId xmlns:a16="http://schemas.microsoft.com/office/drawing/2014/main" xmlns="" id="{E14E88C2-BB2D-4FAC-B7FB-41EB6BF2A76A}"/>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l="36435" t="3058" r="25011" b="1"/>
          <a:stretch/>
        </p:blipFill>
        <p:spPr>
          <a:xfrm>
            <a:off x="20" y="10"/>
            <a:ext cx="4086205" cy="6857990"/>
          </a:xfrm>
          <a:custGeom>
            <a:avLst/>
            <a:gdLst/>
            <a:ahLst/>
            <a:cxnLst/>
            <a:rect l="l" t="t" r="r" b="b"/>
            <a:pathLst>
              <a:path w="5448300" h="6858000">
                <a:moveTo>
                  <a:pt x="0" y="0"/>
                </a:moveTo>
                <a:lnTo>
                  <a:pt x="3513666" y="0"/>
                </a:lnTo>
                <a:lnTo>
                  <a:pt x="2861733" y="2548466"/>
                </a:lnTo>
                <a:lnTo>
                  <a:pt x="5448300" y="6853767"/>
                </a:lnTo>
                <a:lnTo>
                  <a:pt x="0" y="6858000"/>
                </a:lnTo>
                <a:lnTo>
                  <a:pt x="0" y="0"/>
                </a:lnTo>
                <a:close/>
              </a:path>
            </a:pathLst>
          </a:custGeom>
          <a:ln w="38100">
            <a:noFill/>
          </a:ln>
          <a:effectLst/>
        </p:spPr>
      </p:pic>
    </p:spTree>
    <p:extLst>
      <p:ext uri="{BB962C8B-B14F-4D97-AF65-F5344CB8AC3E}">
        <p14:creationId xmlns:p14="http://schemas.microsoft.com/office/powerpoint/2010/main" val="3703005110"/>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8" name="Content Placeholder 7" descr="A close up of a logo&#10;&#10;Description automatically generated">
            <a:extLst>
              <a:ext uri="{FF2B5EF4-FFF2-40B4-BE49-F238E27FC236}">
                <a16:creationId xmlns:a16="http://schemas.microsoft.com/office/drawing/2014/main" xmlns="" id="{DD73554C-9CB3-461F-9FB8-BCAF24B56CE9}"/>
              </a:ext>
            </a:extLst>
          </p:cNvPr>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38722" y="228600"/>
            <a:ext cx="7466556" cy="5743966"/>
          </a:xfrm>
        </p:spPr>
      </p:pic>
    </p:spTree>
    <p:extLst>
      <p:ext uri="{BB962C8B-B14F-4D97-AF65-F5344CB8AC3E}">
        <p14:creationId xmlns:p14="http://schemas.microsoft.com/office/powerpoint/2010/main" val="4095765395"/>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49" name="Group 28">
            <a:extLst>
              <a:ext uri="{FF2B5EF4-FFF2-40B4-BE49-F238E27FC236}">
                <a16:creationId xmlns:a16="http://schemas.microsoft.com/office/drawing/2014/main" xmlns="" id="{E4C39A5A-6D63-4FAC-B6C2-D37778B97ACD}"/>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3109" y="0"/>
            <a:ext cx="1827609" cy="6858001"/>
            <a:chOff x="1320800" y="0"/>
            <a:chExt cx="2436813" cy="6858001"/>
          </a:xfrm>
        </p:grpSpPr>
        <p:sp>
          <p:nvSpPr>
            <p:cNvPr id="30" name="Freeform 6">
              <a:extLst>
                <a:ext uri="{FF2B5EF4-FFF2-40B4-BE49-F238E27FC236}">
                  <a16:creationId xmlns:a16="http://schemas.microsoft.com/office/drawing/2014/main" xmlns="" id="{80E46C4F-3514-46CB-AE42-CB60783526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31" name="Freeform 7">
              <a:extLst>
                <a:ext uri="{FF2B5EF4-FFF2-40B4-BE49-F238E27FC236}">
                  <a16:creationId xmlns:a16="http://schemas.microsoft.com/office/drawing/2014/main" xmlns="" id="{E5084902-5C24-45E2-B5A3-092541E3CE7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32" name="Freeform 8">
              <a:extLst>
                <a:ext uri="{FF2B5EF4-FFF2-40B4-BE49-F238E27FC236}">
                  <a16:creationId xmlns:a16="http://schemas.microsoft.com/office/drawing/2014/main" xmlns="" id="{37FA1E91-A8BC-48A2-AC9A-E89FD9612F7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33" name="Freeform 9">
              <a:extLst>
                <a:ext uri="{FF2B5EF4-FFF2-40B4-BE49-F238E27FC236}">
                  <a16:creationId xmlns:a16="http://schemas.microsoft.com/office/drawing/2014/main" xmlns="" id="{764E3167-8F97-4F74-BF1C-06B09CB712D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34" name="Freeform 10">
              <a:extLst>
                <a:ext uri="{FF2B5EF4-FFF2-40B4-BE49-F238E27FC236}">
                  <a16:creationId xmlns:a16="http://schemas.microsoft.com/office/drawing/2014/main" xmlns="" id="{7008DBEC-8AE7-4A3E-92FB-A56EDF90DF0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35" name="Freeform 11">
              <a:extLst>
                <a:ext uri="{FF2B5EF4-FFF2-40B4-BE49-F238E27FC236}">
                  <a16:creationId xmlns:a16="http://schemas.microsoft.com/office/drawing/2014/main" xmlns="" id="{0A04160F-52CD-4394-AAF9-EE7B5A1F47E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a:extLst>
              <a:ext uri="{FF2B5EF4-FFF2-40B4-BE49-F238E27FC236}">
                <a16:creationId xmlns:a16="http://schemas.microsoft.com/office/drawing/2014/main" xmlns="" id="{5C97D279-6F09-4801-A223-1B6F8D3E1AFA}"/>
              </a:ext>
            </a:extLst>
          </p:cNvPr>
          <p:cNvSpPr>
            <a:spLocks noGrp="1"/>
          </p:cNvSpPr>
          <p:nvPr>
            <p:ph sz="quarter" idx="13"/>
          </p:nvPr>
        </p:nvSpPr>
        <p:spPr>
          <a:xfrm>
            <a:off x="760080" y="2666999"/>
            <a:ext cx="2462442" cy="3124201"/>
          </a:xfrm>
        </p:spPr>
        <p:txBody>
          <a:bodyPr vert="horz" lIns="91440" tIns="45720" rIns="91440" bIns="45720" rtlCol="0" anchor="t">
            <a:normAutofit/>
          </a:bodyPr>
          <a:lstStyle/>
          <a:p>
            <a:pPr marL="0" indent="0">
              <a:buNone/>
            </a:pPr>
            <a:r>
              <a:rPr lang="en-US" sz="2800" b="1" dirty="0"/>
              <a:t>Family Support Competency Assessment</a:t>
            </a:r>
          </a:p>
        </p:txBody>
      </p:sp>
      <p:sp>
        <p:nvSpPr>
          <p:cNvPr id="50" name="Rounded Rectangle 16">
            <a:extLst>
              <a:ext uri="{FF2B5EF4-FFF2-40B4-BE49-F238E27FC236}">
                <a16:creationId xmlns:a16="http://schemas.microsoft.com/office/drawing/2014/main" xmlns="" id="{55599FE3-8CCE-4364-9F89-0C11699C4F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65871" y="648931"/>
            <a:ext cx="5161397"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rown and white dog looking at the camera&#10;&#10;Description automatically generated">
            <a:extLst>
              <a:ext uri="{FF2B5EF4-FFF2-40B4-BE49-F238E27FC236}">
                <a16:creationId xmlns:a16="http://schemas.microsoft.com/office/drawing/2014/main" xmlns="" id="{87EBF714-06A7-48AB-900A-36DBF7BBAA7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6369" r="14953" b="1"/>
          <a:stretch/>
        </p:blipFill>
        <p:spPr>
          <a:xfrm>
            <a:off x="3705901" y="1011765"/>
            <a:ext cx="4678019" cy="4546708"/>
          </a:xfrm>
          <a:prstGeom prst="rect">
            <a:avLst/>
          </a:prstGeom>
        </p:spPr>
      </p:pic>
    </p:spTree>
    <p:extLst>
      <p:ext uri="{BB962C8B-B14F-4D97-AF65-F5344CB8AC3E}">
        <p14:creationId xmlns:p14="http://schemas.microsoft.com/office/powerpoint/2010/main" val="4216887430"/>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4D220D-DB67-4F17-AFE5-135C373D3425}"/>
              </a:ext>
            </a:extLst>
          </p:cNvPr>
          <p:cNvSpPr>
            <a:spLocks noGrp="1"/>
          </p:cNvSpPr>
          <p:nvPr>
            <p:ph type="title"/>
          </p:nvPr>
        </p:nvSpPr>
        <p:spPr/>
        <p:txBody>
          <a:bodyPr>
            <a:normAutofit/>
          </a:bodyPr>
          <a:lstStyle/>
          <a:p>
            <a:r>
              <a:rPr lang="en-US" dirty="0"/>
              <a:t>Why Competencies support Effective Supervision?</a:t>
            </a:r>
          </a:p>
        </p:txBody>
      </p:sp>
      <p:graphicFrame>
        <p:nvGraphicFramePr>
          <p:cNvPr id="4" name="Content Placeholder 3">
            <a:extLst>
              <a:ext uri="{FF2B5EF4-FFF2-40B4-BE49-F238E27FC236}">
                <a16:creationId xmlns:a16="http://schemas.microsoft.com/office/drawing/2014/main" xmlns="" id="{F62BFB5A-2ED9-4FAE-B2D0-AB811411648C}"/>
              </a:ext>
            </a:extLst>
          </p:cNvPr>
          <p:cNvGraphicFramePr>
            <a:graphicFrameLocks noGrp="1"/>
          </p:cNvGraphicFramePr>
          <p:nvPr>
            <p:ph sz="quarter" idx="13"/>
            <p:extLst>
              <p:ext uri="{D42A27DB-BD31-4B8C-83A1-F6EECF244321}">
                <p14:modId xmlns:p14="http://schemas.microsoft.com/office/powerpoint/2010/main" val="2757709224"/>
              </p:ext>
            </p:extLst>
          </p:nvPr>
        </p:nvGraphicFramePr>
        <p:xfrm>
          <a:off x="758055" y="2214259"/>
          <a:ext cx="7772400" cy="4410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9202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xmlns="" id="{08F94D66-27EC-4CB8-8226-D7F41C1618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09576" y="-4763"/>
            <a:ext cx="3761187" cy="6862763"/>
            <a:chOff x="2928938" y="-4763"/>
            <a:chExt cx="5014912" cy="6862763"/>
          </a:xfrm>
        </p:grpSpPr>
        <p:sp>
          <p:nvSpPr>
            <p:cNvPr id="48" name="Freeform 6">
              <a:extLst>
                <a:ext uri="{FF2B5EF4-FFF2-40B4-BE49-F238E27FC236}">
                  <a16:creationId xmlns:a16="http://schemas.microsoft.com/office/drawing/2014/main" xmlns="" id="{1A53964C-7D93-4C48-A4A6-C4C2C393C5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49" name="Freeform 7">
              <a:extLst>
                <a:ext uri="{FF2B5EF4-FFF2-40B4-BE49-F238E27FC236}">
                  <a16:creationId xmlns:a16="http://schemas.microsoft.com/office/drawing/2014/main" xmlns="" id="{9C944EEC-539E-4389-8785-58E65D04E8D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50" name="Freeform 9">
              <a:extLst>
                <a:ext uri="{FF2B5EF4-FFF2-40B4-BE49-F238E27FC236}">
                  <a16:creationId xmlns:a16="http://schemas.microsoft.com/office/drawing/2014/main" xmlns="" id="{7836EB7E-895C-4D68-B92E-312B371CBD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51" name="Freeform 10">
              <a:extLst>
                <a:ext uri="{FF2B5EF4-FFF2-40B4-BE49-F238E27FC236}">
                  <a16:creationId xmlns:a16="http://schemas.microsoft.com/office/drawing/2014/main" xmlns="" id="{0F29242B-8CE7-4636-B326-4BEE42EB6D6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52" name="Freeform 11">
              <a:extLst>
                <a:ext uri="{FF2B5EF4-FFF2-40B4-BE49-F238E27FC236}">
                  <a16:creationId xmlns:a16="http://schemas.microsoft.com/office/drawing/2014/main" xmlns="" id="{4D0B8E9A-7727-4AD9-974E-8815F0B20EB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53" name="Freeform 12">
              <a:extLst>
                <a:ext uri="{FF2B5EF4-FFF2-40B4-BE49-F238E27FC236}">
                  <a16:creationId xmlns:a16="http://schemas.microsoft.com/office/drawing/2014/main" xmlns="" id="{1CD6C65C-71BE-4549-926A-1C1135FD06D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xmlns="" id="{2136896C-5493-4AA3-A2AE-544FA4A4D6F5}"/>
              </a:ext>
            </a:extLst>
          </p:cNvPr>
          <p:cNvSpPr>
            <a:spLocks noGrp="1"/>
          </p:cNvSpPr>
          <p:nvPr>
            <p:ph type="title"/>
          </p:nvPr>
        </p:nvSpPr>
        <p:spPr>
          <a:xfrm>
            <a:off x="3067049" y="4562856"/>
            <a:ext cx="5560217" cy="898149"/>
          </a:xfrm>
        </p:spPr>
        <p:txBody>
          <a:bodyPr vert="horz" lIns="91440" tIns="45720" rIns="91440" bIns="45720" rtlCol="0" anchor="b">
            <a:normAutofit/>
          </a:bodyPr>
          <a:lstStyle/>
          <a:p>
            <a:pPr algn="r"/>
            <a:r>
              <a:rPr lang="en-US" sz="4200" b="1"/>
              <a:t>Co-Supervision</a:t>
            </a:r>
          </a:p>
        </p:txBody>
      </p:sp>
      <p:sp>
        <p:nvSpPr>
          <p:cNvPr id="55" name="Rounded Rectangle 6">
            <a:extLst>
              <a:ext uri="{FF2B5EF4-FFF2-40B4-BE49-F238E27FC236}">
                <a16:creationId xmlns:a16="http://schemas.microsoft.com/office/drawing/2014/main" xmlns="" id="{56E390B6-47E3-4ADD-9C03-196F64347A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788920" y="609600"/>
            <a:ext cx="5875020" cy="3633216"/>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group of brown and white dog sitting in the grass&#10;&#10;Description automatically generated">
            <a:extLst>
              <a:ext uri="{FF2B5EF4-FFF2-40B4-BE49-F238E27FC236}">
                <a16:creationId xmlns:a16="http://schemas.microsoft.com/office/drawing/2014/main" xmlns="" id="{B084873E-E053-4BFC-9BC0-504637219DBE}"/>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r="2" b="26981"/>
          <a:stretch/>
        </p:blipFill>
        <p:spPr>
          <a:xfrm>
            <a:off x="3033848" y="975360"/>
            <a:ext cx="5381897" cy="2947416"/>
          </a:xfrm>
          <a:prstGeom prst="rect">
            <a:avLst/>
          </a:prstGeom>
        </p:spPr>
      </p:pic>
    </p:spTree>
    <p:extLst>
      <p:ext uri="{BB962C8B-B14F-4D97-AF65-F5344CB8AC3E}">
        <p14:creationId xmlns:p14="http://schemas.microsoft.com/office/powerpoint/2010/main" val="3677614264"/>
      </p:ext>
    </p:extLst>
  </p:cSld>
  <p:clrMapOvr>
    <a:masterClrMapping/>
  </p:clrMapOvr>
  <mc:AlternateContent xmlns:mc="http://schemas.openxmlformats.org/markup-compatibility/2006" xmlns:p14="http://schemas.microsoft.com/office/powerpoint/2010/main">
    <mc:Choice Requires="p14">
      <p:transition spd="slow" p14:dur="175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49" name="Group 38">
            <a:extLst>
              <a:ext uri="{FF2B5EF4-FFF2-40B4-BE49-F238E27FC236}">
                <a16:creationId xmlns:a16="http://schemas.microsoft.com/office/drawing/2014/main" xmlns="" id="{A2E861A3-F23C-46B8-A38A-4A22E453D99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3109" y="0"/>
            <a:ext cx="1827609" cy="6858001"/>
            <a:chOff x="1320800" y="0"/>
            <a:chExt cx="2436813" cy="6858001"/>
          </a:xfrm>
        </p:grpSpPr>
        <p:sp>
          <p:nvSpPr>
            <p:cNvPr id="40" name="Freeform 6">
              <a:extLst>
                <a:ext uri="{FF2B5EF4-FFF2-40B4-BE49-F238E27FC236}">
                  <a16:creationId xmlns:a16="http://schemas.microsoft.com/office/drawing/2014/main" xmlns="" id="{8BC3D220-643B-4160-B5A9-59DF5D21F4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50" name="Freeform 7">
              <a:extLst>
                <a:ext uri="{FF2B5EF4-FFF2-40B4-BE49-F238E27FC236}">
                  <a16:creationId xmlns:a16="http://schemas.microsoft.com/office/drawing/2014/main" xmlns="" id="{B92237DE-D518-4625-8392-66D7084588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2" name="Freeform 8">
              <a:extLst>
                <a:ext uri="{FF2B5EF4-FFF2-40B4-BE49-F238E27FC236}">
                  <a16:creationId xmlns:a16="http://schemas.microsoft.com/office/drawing/2014/main" xmlns="" id="{F290F0DD-E80A-4263-94E1-A41F57D84C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3" name="Freeform 9">
              <a:extLst>
                <a:ext uri="{FF2B5EF4-FFF2-40B4-BE49-F238E27FC236}">
                  <a16:creationId xmlns:a16="http://schemas.microsoft.com/office/drawing/2014/main" xmlns="" id="{D78EA7D2-CCEA-435E-873D-36BF0522FF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4" name="Freeform 10">
              <a:extLst>
                <a:ext uri="{FF2B5EF4-FFF2-40B4-BE49-F238E27FC236}">
                  <a16:creationId xmlns:a16="http://schemas.microsoft.com/office/drawing/2014/main" xmlns="" id="{9DFA731E-D6BB-42CC-AA05-64023DC81F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5" name="Freeform 11">
              <a:extLst>
                <a:ext uri="{FF2B5EF4-FFF2-40B4-BE49-F238E27FC236}">
                  <a16:creationId xmlns:a16="http://schemas.microsoft.com/office/drawing/2014/main" xmlns="" id="{B00D0483-90FB-4EB4-9770-CA8A310D50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p:cNvSpPr>
            <a:spLocks noGrp="1"/>
          </p:cNvSpPr>
          <p:nvPr>
            <p:ph type="title"/>
          </p:nvPr>
        </p:nvSpPr>
        <p:spPr>
          <a:xfrm>
            <a:off x="1113234" y="685800"/>
            <a:ext cx="3209196" cy="1752599"/>
          </a:xfrm>
        </p:spPr>
        <p:txBody>
          <a:bodyPr>
            <a:normAutofit/>
          </a:bodyPr>
          <a:lstStyle/>
          <a:p>
            <a:r>
              <a:rPr lang="en-US" dirty="0"/>
              <a:t>What is Co-Supervision?</a:t>
            </a:r>
            <a:endParaRPr lang="en-US"/>
          </a:p>
        </p:txBody>
      </p:sp>
      <p:sp>
        <p:nvSpPr>
          <p:cNvPr id="21" name="Content Placeholder 2"/>
          <p:cNvSpPr>
            <a:spLocks noGrp="1"/>
          </p:cNvSpPr>
          <p:nvPr>
            <p:ph sz="quarter" idx="13"/>
          </p:nvPr>
        </p:nvSpPr>
        <p:spPr>
          <a:xfrm>
            <a:off x="760080" y="2666999"/>
            <a:ext cx="3732148" cy="4114801"/>
          </a:xfrm>
        </p:spPr>
        <p:txBody>
          <a:bodyPr>
            <a:normAutofit/>
          </a:bodyPr>
          <a:lstStyle/>
          <a:p>
            <a:pPr>
              <a:lnSpc>
                <a:spcPct val="90000"/>
              </a:lnSpc>
            </a:pPr>
            <a:r>
              <a:rPr lang="en-US" sz="1800" dirty="0"/>
              <a:t>When more than one (usually two) supervisors manage an employee or group of employees.</a:t>
            </a:r>
          </a:p>
          <a:p>
            <a:pPr>
              <a:lnSpc>
                <a:spcPct val="90000"/>
              </a:lnSpc>
            </a:pPr>
            <a:r>
              <a:rPr lang="en-US" sz="1800" dirty="0"/>
              <a:t>Requires collaborative partnership between supervisors.</a:t>
            </a:r>
          </a:p>
          <a:p>
            <a:pPr>
              <a:lnSpc>
                <a:spcPct val="90000"/>
              </a:lnSpc>
            </a:pPr>
            <a:r>
              <a:rPr lang="en-US" sz="1800" dirty="0"/>
              <a:t>Joint activities in co- supervision </a:t>
            </a:r>
          </a:p>
          <a:p>
            <a:pPr lvl="1">
              <a:lnSpc>
                <a:spcPct val="90000"/>
              </a:lnSpc>
            </a:pPr>
            <a:r>
              <a:rPr lang="en-US" sz="1800" dirty="0"/>
              <a:t>Scheduling of hours</a:t>
            </a:r>
          </a:p>
          <a:p>
            <a:pPr lvl="1">
              <a:lnSpc>
                <a:spcPct val="90000"/>
              </a:lnSpc>
            </a:pPr>
            <a:r>
              <a:rPr lang="en-US" sz="1800" dirty="0"/>
              <a:t>Project management</a:t>
            </a:r>
          </a:p>
          <a:p>
            <a:pPr lvl="1">
              <a:lnSpc>
                <a:spcPct val="90000"/>
              </a:lnSpc>
            </a:pPr>
            <a:r>
              <a:rPr lang="en-US" sz="1800" dirty="0"/>
              <a:t>Observation of employee performance</a:t>
            </a:r>
          </a:p>
          <a:p>
            <a:pPr lvl="1">
              <a:lnSpc>
                <a:spcPct val="90000"/>
              </a:lnSpc>
            </a:pPr>
            <a:r>
              <a:rPr lang="en-US" sz="1800" dirty="0"/>
              <a:t>Analyze and monitor practice</a:t>
            </a:r>
          </a:p>
          <a:p>
            <a:pPr lvl="1">
              <a:lnSpc>
                <a:spcPct val="90000"/>
              </a:lnSpc>
            </a:pPr>
            <a:r>
              <a:rPr lang="en-US" sz="1800" dirty="0"/>
              <a:t>Performance Evaluation</a:t>
            </a:r>
          </a:p>
          <a:p>
            <a:pPr lvl="1">
              <a:lnSpc>
                <a:spcPct val="90000"/>
              </a:lnSpc>
            </a:pPr>
            <a:endParaRPr lang="en-US" sz="1300" dirty="0"/>
          </a:p>
          <a:p>
            <a:pPr marL="0" indent="0">
              <a:lnSpc>
                <a:spcPct val="90000"/>
              </a:lnSpc>
              <a:buNone/>
            </a:pPr>
            <a:endParaRPr lang="en-US" sz="1300" dirty="0"/>
          </a:p>
          <a:p>
            <a:pPr marL="0" indent="0">
              <a:lnSpc>
                <a:spcPct val="90000"/>
              </a:lnSpc>
              <a:buNone/>
            </a:pPr>
            <a:endParaRPr lang="en-US" sz="1300" dirty="0"/>
          </a:p>
        </p:txBody>
      </p:sp>
      <p:sp>
        <p:nvSpPr>
          <p:cNvPr id="47" name="Rounded Rectangle 16">
            <a:extLst>
              <a:ext uri="{FF2B5EF4-FFF2-40B4-BE49-F238E27FC236}">
                <a16:creationId xmlns:a16="http://schemas.microsoft.com/office/drawing/2014/main" xmlns="" id="{DD7EED39-224E-4230-8FD1-B1E1AF6C6E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2000" y="648931"/>
            <a:ext cx="4055267"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rown and white dog looking at the camera&#10;&#10;Description automatically generated">
            <a:extLst>
              <a:ext uri="{FF2B5EF4-FFF2-40B4-BE49-F238E27FC236}">
                <a16:creationId xmlns:a16="http://schemas.microsoft.com/office/drawing/2014/main" xmlns="" id="{F3470E45-8594-4EAA-AA83-F1D81848B7C7}"/>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27991" r="19968" b="1"/>
          <a:stretch/>
        </p:blipFill>
        <p:spPr>
          <a:xfrm>
            <a:off x="4825805" y="1011765"/>
            <a:ext cx="3558115" cy="4546708"/>
          </a:xfrm>
          <a:prstGeom prst="rect">
            <a:avLst/>
          </a:prstGeom>
        </p:spPr>
      </p:pic>
    </p:spTree>
    <p:extLst>
      <p:ext uri="{BB962C8B-B14F-4D97-AF65-F5344CB8AC3E}">
        <p14:creationId xmlns:p14="http://schemas.microsoft.com/office/powerpoint/2010/main" val="2279461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BE3A32-F680-4D2F-B899-733F1F302A80}"/>
              </a:ext>
            </a:extLst>
          </p:cNvPr>
          <p:cNvSpPr txBox="1">
            <a:spLocks/>
          </p:cNvSpPr>
          <p:nvPr/>
        </p:nvSpPr>
        <p:spPr>
          <a:xfrm>
            <a:off x="459902" y="3657600"/>
            <a:ext cx="2585771" cy="2085009"/>
          </a:xfrm>
          <a:prstGeom prst="rect">
            <a:avLst/>
          </a:prstGeom>
        </p:spPr>
        <p:txBody>
          <a:bodyP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sz="2800" dirty="0"/>
              <a:t>Peer to Peer Supervision </a:t>
            </a:r>
          </a:p>
        </p:txBody>
      </p:sp>
      <p:graphicFrame>
        <p:nvGraphicFramePr>
          <p:cNvPr id="3" name="Content Placeholder 2">
            <a:extLst>
              <a:ext uri="{FF2B5EF4-FFF2-40B4-BE49-F238E27FC236}">
                <a16:creationId xmlns:a16="http://schemas.microsoft.com/office/drawing/2014/main" xmlns="" id="{E9A19DAD-E516-4F3C-A74E-FB538B7E9C67}"/>
              </a:ext>
            </a:extLst>
          </p:cNvPr>
          <p:cNvGraphicFramePr>
            <a:graphicFrameLocks/>
          </p:cNvGraphicFramePr>
          <p:nvPr>
            <p:extLst>
              <p:ext uri="{D42A27DB-BD31-4B8C-83A1-F6EECF244321}">
                <p14:modId xmlns:p14="http://schemas.microsoft.com/office/powerpoint/2010/main" val="648008468"/>
              </p:ext>
            </p:extLst>
          </p:nvPr>
        </p:nvGraphicFramePr>
        <p:xfrm>
          <a:off x="3200400" y="1143000"/>
          <a:ext cx="5501627"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224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xmlns="" id="{BED1B64B-251E-446A-A285-6626C4EC01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xmlns="" id="{CD02B5D1-60D4-4D5B-AFD9-C986E227431B}"/>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3109" y="0"/>
            <a:ext cx="1827609" cy="6858001"/>
            <a:chOff x="1320800" y="0"/>
            <a:chExt cx="2436813" cy="6858001"/>
          </a:xfrm>
        </p:grpSpPr>
        <p:sp>
          <p:nvSpPr>
            <p:cNvPr id="43" name="Freeform 6">
              <a:extLst>
                <a:ext uri="{FF2B5EF4-FFF2-40B4-BE49-F238E27FC236}">
                  <a16:creationId xmlns:a16="http://schemas.microsoft.com/office/drawing/2014/main" xmlns="" id="{54E16489-5A93-4D86-AAAD-52DB55A814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44" name="Freeform 7">
              <a:extLst>
                <a:ext uri="{FF2B5EF4-FFF2-40B4-BE49-F238E27FC236}">
                  <a16:creationId xmlns:a16="http://schemas.microsoft.com/office/drawing/2014/main" xmlns="" id="{BC99456E-7EAD-49F1-B2FE-C2C561C0BE3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45" name="Freeform 8">
              <a:extLst>
                <a:ext uri="{FF2B5EF4-FFF2-40B4-BE49-F238E27FC236}">
                  <a16:creationId xmlns:a16="http://schemas.microsoft.com/office/drawing/2014/main" xmlns="" id="{922702DF-10E7-4320-B99B-75D2EE97FC34}"/>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46" name="Freeform 9">
              <a:extLst>
                <a:ext uri="{FF2B5EF4-FFF2-40B4-BE49-F238E27FC236}">
                  <a16:creationId xmlns:a16="http://schemas.microsoft.com/office/drawing/2014/main" xmlns="" id="{1EFA49A8-FE55-4D51-B1C9-11F13FFB71B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47" name="Freeform 10">
              <a:extLst>
                <a:ext uri="{FF2B5EF4-FFF2-40B4-BE49-F238E27FC236}">
                  <a16:creationId xmlns:a16="http://schemas.microsoft.com/office/drawing/2014/main" xmlns="" id="{4C63B37C-8CEE-4A72-AFD8-3C2DBD3725B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48" name="Freeform 11">
              <a:extLst>
                <a:ext uri="{FF2B5EF4-FFF2-40B4-BE49-F238E27FC236}">
                  <a16:creationId xmlns:a16="http://schemas.microsoft.com/office/drawing/2014/main" xmlns="" id="{31245F86-6106-4758-A825-71AC9D6F9EA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p:cNvSpPr>
            <a:spLocks noGrp="1"/>
          </p:cNvSpPr>
          <p:nvPr>
            <p:ph type="title"/>
          </p:nvPr>
        </p:nvSpPr>
        <p:spPr>
          <a:xfrm>
            <a:off x="1113234" y="1284051"/>
            <a:ext cx="2109288" cy="3723836"/>
          </a:xfrm>
        </p:spPr>
        <p:txBody>
          <a:bodyPr>
            <a:normAutofit/>
          </a:bodyPr>
          <a:lstStyle/>
          <a:p>
            <a:r>
              <a:rPr lang="en-US" sz="3100">
                <a:solidFill>
                  <a:srgbClr val="000000"/>
                </a:solidFill>
              </a:rPr>
              <a:t>Goals For Today:</a:t>
            </a:r>
          </a:p>
        </p:txBody>
      </p:sp>
      <p:sp useBgFill="1">
        <p:nvSpPr>
          <p:cNvPr id="50" name="Rounded Rectangle 16">
            <a:extLst>
              <a:ext uri="{FF2B5EF4-FFF2-40B4-BE49-F238E27FC236}">
                <a16:creationId xmlns:a16="http://schemas.microsoft.com/office/drawing/2014/main" xmlns="" id="{A27AE693-58E8-48BC-8ED0-568ABFEABB3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65871" y="648931"/>
            <a:ext cx="5161397" cy="5231964"/>
          </a:xfrm>
          <a:prstGeom prst="roundRect">
            <a:avLst>
              <a:gd name="adj" fmla="val 4834"/>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DBDF2E10-299D-4E1C-B084-678EE1703157}"/>
              </a:ext>
            </a:extLst>
          </p:cNvPr>
          <p:cNvGraphicFramePr>
            <a:graphicFrameLocks noGrp="1"/>
          </p:cNvGraphicFramePr>
          <p:nvPr>
            <p:ph sz="quarter" idx="13"/>
            <p:extLst>
              <p:ext uri="{D42A27DB-BD31-4B8C-83A1-F6EECF244321}">
                <p14:modId xmlns:p14="http://schemas.microsoft.com/office/powerpoint/2010/main" val="3393276558"/>
              </p:ext>
            </p:extLst>
          </p:nvPr>
        </p:nvGraphicFramePr>
        <p:xfrm>
          <a:off x="3705900" y="992181"/>
          <a:ext cx="4678020" cy="45662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9869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E263BE-DEE3-4AD1-800B-DB01CB5B3BD4}"/>
              </a:ext>
            </a:extLst>
          </p:cNvPr>
          <p:cNvSpPr txBox="1">
            <a:spLocks/>
          </p:cNvSpPr>
          <p:nvPr/>
        </p:nvSpPr>
        <p:spPr>
          <a:xfrm>
            <a:off x="457200" y="2971800"/>
            <a:ext cx="2501157" cy="2490305"/>
          </a:xfrm>
          <a:prstGeom prst="rect">
            <a:avLst/>
          </a:prstGeom>
        </p:spPr>
        <p:txBody>
          <a:bodyPr>
            <a:normAutofit/>
          </a:bodyPr>
          <a:lst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a:lstStyle>
          <a:p>
            <a:pPr algn="l"/>
            <a:r>
              <a:rPr lang="en-US" sz="2800" dirty="0"/>
              <a:t>Combined Clinical and Peer Supervision</a:t>
            </a:r>
          </a:p>
        </p:txBody>
      </p:sp>
      <p:graphicFrame>
        <p:nvGraphicFramePr>
          <p:cNvPr id="3" name="Content Placeholder 2">
            <a:extLst>
              <a:ext uri="{FF2B5EF4-FFF2-40B4-BE49-F238E27FC236}">
                <a16:creationId xmlns:a16="http://schemas.microsoft.com/office/drawing/2014/main" xmlns="" id="{3BDEBF7F-C895-4829-B8A7-E084BA162298}"/>
              </a:ext>
            </a:extLst>
          </p:cNvPr>
          <p:cNvGraphicFramePr>
            <a:graphicFrameLocks/>
          </p:cNvGraphicFramePr>
          <p:nvPr>
            <p:extLst>
              <p:ext uri="{D42A27DB-BD31-4B8C-83A1-F6EECF244321}">
                <p14:modId xmlns:p14="http://schemas.microsoft.com/office/powerpoint/2010/main" val="1274998961"/>
              </p:ext>
            </p:extLst>
          </p:nvPr>
        </p:nvGraphicFramePr>
        <p:xfrm>
          <a:off x="3124200" y="888447"/>
          <a:ext cx="5420422" cy="5081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69809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Rectangle 1"/>
          <p:cNvSpPr/>
          <p:nvPr/>
        </p:nvSpPr>
        <p:spPr>
          <a:xfrm>
            <a:off x="1113233" y="685800"/>
            <a:ext cx="7514035" cy="1752599"/>
          </a:xfrm>
          <a:prstGeom prst="rect">
            <a:avLst/>
          </a:prstGeom>
        </p:spPr>
        <p:txBody>
          <a:bodyPr vert="horz" lIns="91440" tIns="45720" rIns="91440" bIns="45720" rtlCol="0" anchor="ctr">
            <a:normAutofit/>
          </a:bodyPr>
          <a:lstStyle/>
          <a:p>
            <a:pPr algn="ctr">
              <a:spcBef>
                <a:spcPct val="0"/>
              </a:spcBef>
              <a:spcAft>
                <a:spcPts val="600"/>
              </a:spcAft>
            </a:pPr>
            <a:r>
              <a:rPr lang="en-US" sz="4000">
                <a:ln w="3175" cmpd="sng">
                  <a:noFill/>
                </a:ln>
                <a:latin typeface="+mj-lt"/>
                <a:ea typeface="+mj-ea"/>
                <a:cs typeface="+mj-cs"/>
              </a:rPr>
              <a:t>BENEFITS OF CO-SUPERVISION</a:t>
            </a:r>
          </a:p>
        </p:txBody>
      </p:sp>
      <p:pic>
        <p:nvPicPr>
          <p:cNvPr id="5" name="Content Placeholder 12" descr="A brown and white dog sitting in the grass&#10;&#10;Description automatically generated">
            <a:extLst>
              <a:ext uri="{FF2B5EF4-FFF2-40B4-BE49-F238E27FC236}">
                <a16:creationId xmlns:a16="http://schemas.microsoft.com/office/drawing/2014/main" xmlns="" id="{5B8757BD-5EB7-428C-A505-967ADAF8E70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26272" r="13686" b="4"/>
          <a:stretch/>
        </p:blipFill>
        <p:spPr>
          <a:xfrm>
            <a:off x="1239116" y="2969044"/>
            <a:ext cx="2969408" cy="259630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p:cNvSpPr>
            <a:spLocks noGrp="1"/>
          </p:cNvSpPr>
          <p:nvPr>
            <p:ph sz="quarter" idx="13"/>
          </p:nvPr>
        </p:nvSpPr>
        <p:spPr>
          <a:xfrm>
            <a:off x="4512252" y="2666999"/>
            <a:ext cx="4115015" cy="4038601"/>
          </a:xfrm>
        </p:spPr>
        <p:txBody>
          <a:bodyPr vert="horz" lIns="91440" tIns="45720" rIns="91440" bIns="45720" rtlCol="0" anchor="t">
            <a:normAutofit fontScale="77500" lnSpcReduction="20000"/>
          </a:bodyPr>
          <a:lstStyle/>
          <a:p>
            <a:pPr lvl="1">
              <a:lnSpc>
                <a:spcPct val="90000"/>
              </a:lnSpc>
            </a:pPr>
            <a:r>
              <a:rPr lang="en-US" sz="2800" dirty="0"/>
              <a:t>Opportunity for clinical partners to learn the benefits and challenges of peer delivered services</a:t>
            </a:r>
          </a:p>
          <a:p>
            <a:pPr lvl="1">
              <a:lnSpc>
                <a:spcPct val="90000"/>
              </a:lnSpc>
            </a:pPr>
            <a:endParaRPr lang="en-US" sz="2800" dirty="0"/>
          </a:p>
          <a:p>
            <a:pPr lvl="1">
              <a:lnSpc>
                <a:spcPct val="90000"/>
              </a:lnSpc>
            </a:pPr>
            <a:r>
              <a:rPr lang="en-US" sz="2800" dirty="0"/>
              <a:t>Sharing of knowledge , expertise and experience</a:t>
            </a:r>
          </a:p>
          <a:p>
            <a:pPr lvl="1">
              <a:lnSpc>
                <a:spcPct val="90000"/>
              </a:lnSpc>
            </a:pPr>
            <a:endParaRPr lang="en-US" sz="2800" dirty="0"/>
          </a:p>
          <a:p>
            <a:pPr lvl="1">
              <a:lnSpc>
                <a:spcPct val="90000"/>
              </a:lnSpc>
            </a:pPr>
            <a:r>
              <a:rPr lang="en-US" sz="2800" dirty="0"/>
              <a:t>Supports the process of sustaining high quality peer delivered services work in the clinical environment</a:t>
            </a:r>
          </a:p>
          <a:p>
            <a:pPr marL="170752" lvl="1" indent="0">
              <a:lnSpc>
                <a:spcPct val="90000"/>
              </a:lnSpc>
            </a:pPr>
            <a:endParaRPr lang="en-US" sz="1500" dirty="0"/>
          </a:p>
          <a:p>
            <a:pPr lvl="1">
              <a:lnSpc>
                <a:spcPct val="90000"/>
              </a:lnSpc>
            </a:pPr>
            <a:endParaRPr lang="en-US" sz="1500" dirty="0"/>
          </a:p>
          <a:p>
            <a:pPr marL="292608" lvl="1" indent="0">
              <a:lnSpc>
                <a:spcPct val="90000"/>
              </a:lnSpc>
            </a:pPr>
            <a:endParaRPr lang="en-US" sz="1500" dirty="0"/>
          </a:p>
          <a:p>
            <a:pPr>
              <a:lnSpc>
                <a:spcPct val="90000"/>
              </a:lnSpc>
            </a:pPr>
            <a:endParaRPr lang="en-US" sz="1500" dirty="0"/>
          </a:p>
        </p:txBody>
      </p:sp>
    </p:spTree>
    <p:extLst>
      <p:ext uri="{BB962C8B-B14F-4D97-AF65-F5344CB8AC3E}">
        <p14:creationId xmlns:p14="http://schemas.microsoft.com/office/powerpoint/2010/main" val="3343051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xmlns="" id="{A2E861A3-F23C-46B8-A38A-4A22E453D99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13109" y="0"/>
            <a:ext cx="1827609" cy="6858001"/>
            <a:chOff x="1320800" y="0"/>
            <a:chExt cx="2436813" cy="6858001"/>
          </a:xfrm>
        </p:grpSpPr>
        <p:sp>
          <p:nvSpPr>
            <p:cNvPr id="12" name="Freeform 6">
              <a:extLst>
                <a:ext uri="{FF2B5EF4-FFF2-40B4-BE49-F238E27FC236}">
                  <a16:creationId xmlns:a16="http://schemas.microsoft.com/office/drawing/2014/main" xmlns="" id="{8BC3D220-643B-4160-B5A9-59DF5D21F41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xmlns="" id="{B92237DE-D518-4625-8392-66D7084588A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4" name="Freeform 8">
              <a:extLst>
                <a:ext uri="{FF2B5EF4-FFF2-40B4-BE49-F238E27FC236}">
                  <a16:creationId xmlns:a16="http://schemas.microsoft.com/office/drawing/2014/main" xmlns="" id="{F290F0DD-E80A-4263-94E1-A41F57D84CC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5" name="Freeform 9">
              <a:extLst>
                <a:ext uri="{FF2B5EF4-FFF2-40B4-BE49-F238E27FC236}">
                  <a16:creationId xmlns:a16="http://schemas.microsoft.com/office/drawing/2014/main" xmlns="" id="{D78EA7D2-CCEA-435E-873D-36BF0522FFE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xmlns="" id="{9DFA731E-D6BB-42CC-AA05-64023DC81FE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xmlns="" id="{B00D0483-90FB-4EB4-9770-CA8A310D503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3" name="Content Placeholder 2"/>
          <p:cNvSpPr>
            <a:spLocks noGrp="1"/>
          </p:cNvSpPr>
          <p:nvPr>
            <p:ph sz="quarter" idx="13"/>
          </p:nvPr>
        </p:nvSpPr>
        <p:spPr>
          <a:xfrm>
            <a:off x="1034652" y="228601"/>
            <a:ext cx="3287777" cy="5562600"/>
          </a:xfrm>
        </p:spPr>
        <p:txBody>
          <a:bodyPr>
            <a:normAutofit fontScale="70000" lnSpcReduction="20000"/>
          </a:bodyPr>
          <a:lstStyle/>
          <a:p>
            <a:pPr marL="170752" lvl="1" indent="0">
              <a:lnSpc>
                <a:spcPct val="90000"/>
              </a:lnSpc>
              <a:buNone/>
            </a:pPr>
            <a:endParaRPr lang="en-US" sz="1100" dirty="0"/>
          </a:p>
          <a:p>
            <a:pPr marL="0" indent="0">
              <a:lnSpc>
                <a:spcPct val="90000"/>
              </a:lnSpc>
              <a:buNone/>
            </a:pPr>
            <a:r>
              <a:rPr lang="en-US" sz="2800" dirty="0"/>
              <a:t>What each person brings to </a:t>
            </a:r>
          </a:p>
          <a:p>
            <a:pPr marL="0" indent="0">
              <a:lnSpc>
                <a:spcPct val="90000"/>
              </a:lnSpc>
              <a:buNone/>
            </a:pPr>
            <a:r>
              <a:rPr lang="en-US" sz="2800" dirty="0"/>
              <a:t>Co-supervision</a:t>
            </a:r>
          </a:p>
          <a:p>
            <a:pPr marL="0" indent="0">
              <a:lnSpc>
                <a:spcPct val="90000"/>
              </a:lnSpc>
              <a:buNone/>
            </a:pPr>
            <a:endParaRPr lang="en-US" sz="2800" dirty="0"/>
          </a:p>
          <a:p>
            <a:pPr lvl="1">
              <a:lnSpc>
                <a:spcPct val="90000"/>
              </a:lnSpc>
            </a:pPr>
            <a:r>
              <a:rPr lang="en-US" sz="2800" dirty="0"/>
              <a:t>Clinical Supervision is consultation that is primarily clinical and includes diagnostic impressions, intervention strategies, clinical guidance/advice</a:t>
            </a:r>
          </a:p>
          <a:p>
            <a:pPr marL="457200" lvl="1" indent="0">
              <a:lnSpc>
                <a:spcPct val="90000"/>
              </a:lnSpc>
              <a:buNone/>
            </a:pPr>
            <a:endParaRPr lang="en-US" sz="2800" dirty="0"/>
          </a:p>
          <a:p>
            <a:pPr lvl="1">
              <a:lnSpc>
                <a:spcPct val="90000"/>
              </a:lnSpc>
            </a:pPr>
            <a:r>
              <a:rPr lang="en-US" sz="2800" dirty="0"/>
              <a:t>Peer Delivered Services Supervision is consultation that deepens the practice of peer support and addresses needs  that maintain the practice</a:t>
            </a:r>
          </a:p>
          <a:p>
            <a:pPr lvl="1">
              <a:lnSpc>
                <a:spcPct val="90000"/>
              </a:lnSpc>
            </a:pPr>
            <a:endParaRPr lang="en-US" sz="1100" dirty="0"/>
          </a:p>
          <a:p>
            <a:pPr marL="292608" lvl="1" indent="0">
              <a:lnSpc>
                <a:spcPct val="90000"/>
              </a:lnSpc>
              <a:buNone/>
            </a:pPr>
            <a:endParaRPr lang="en-US" sz="1100" dirty="0"/>
          </a:p>
          <a:p>
            <a:pPr>
              <a:lnSpc>
                <a:spcPct val="90000"/>
              </a:lnSpc>
            </a:pPr>
            <a:endParaRPr lang="en-US" sz="1100" dirty="0"/>
          </a:p>
        </p:txBody>
      </p:sp>
      <p:sp>
        <p:nvSpPr>
          <p:cNvPr id="19" name="Rounded Rectangle 16">
            <a:extLst>
              <a:ext uri="{FF2B5EF4-FFF2-40B4-BE49-F238E27FC236}">
                <a16:creationId xmlns:a16="http://schemas.microsoft.com/office/drawing/2014/main" xmlns="" id="{DD7EED39-224E-4230-8FD1-B1E1AF6C6E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72000" y="648931"/>
            <a:ext cx="4055267"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og lying on the ground&#10;&#10;Description automatically generated">
            <a:extLst>
              <a:ext uri="{FF2B5EF4-FFF2-40B4-BE49-F238E27FC236}">
                <a16:creationId xmlns:a16="http://schemas.microsoft.com/office/drawing/2014/main" xmlns="" id="{629AA75D-5AAD-4D8C-8763-FA80C72277CF}"/>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rcRect l="19887" r="21422" b="2"/>
          <a:stretch/>
        </p:blipFill>
        <p:spPr>
          <a:xfrm>
            <a:off x="4825805" y="1011765"/>
            <a:ext cx="3558115" cy="4546708"/>
          </a:xfrm>
          <a:prstGeom prst="rect">
            <a:avLst/>
          </a:prstGeom>
        </p:spPr>
      </p:pic>
    </p:spTree>
    <p:extLst>
      <p:ext uri="{BB962C8B-B14F-4D97-AF65-F5344CB8AC3E}">
        <p14:creationId xmlns:p14="http://schemas.microsoft.com/office/powerpoint/2010/main" val="2293888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pageCurlDoubl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15655827-B42D-4180-88D3-D83F25E4BD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a:effectLst/>
        </p:spPr>
        <p:txBody>
          <a:bodyPr rtlCol="0" anchor="ctr"/>
          <a:lstStyle/>
          <a:p>
            <a:pPr algn="ctr"/>
            <a:endParaRPr lang="en-US"/>
          </a:p>
        </p:txBody>
      </p:sp>
      <p:sp>
        <p:nvSpPr>
          <p:cNvPr id="12" name="Freeform: Shape 11">
            <a:extLst>
              <a:ext uri="{FF2B5EF4-FFF2-40B4-BE49-F238E27FC236}">
                <a16:creationId xmlns:a16="http://schemas.microsoft.com/office/drawing/2014/main" xmlns="" id="{24ACCB06-563C-4ADE-B4D6-1FE9F723C7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3955594"/>
            <a:ext cx="1371718" cy="2902407"/>
          </a:xfrm>
          <a:custGeom>
            <a:avLst/>
            <a:gdLst>
              <a:gd name="connsiteX0" fmla="*/ 0 w 1828958"/>
              <a:gd name="connsiteY0" fmla="*/ 0 h 2902407"/>
              <a:gd name="connsiteX1" fmla="*/ 1828958 w 1828958"/>
              <a:gd name="connsiteY1" fmla="*/ 2902407 h 2902407"/>
              <a:gd name="connsiteX2" fmla="*/ 1709896 w 1828958"/>
              <a:gd name="connsiteY2" fmla="*/ 2902407 h 2902407"/>
              <a:gd name="connsiteX3" fmla="*/ 0 w 1828958"/>
              <a:gd name="connsiteY3" fmla="*/ 63474 h 2902407"/>
            </a:gdLst>
            <a:ahLst/>
            <a:cxnLst>
              <a:cxn ang="0">
                <a:pos x="connsiteX0" y="connsiteY0"/>
              </a:cxn>
              <a:cxn ang="0">
                <a:pos x="connsiteX1" y="connsiteY1"/>
              </a:cxn>
              <a:cxn ang="0">
                <a:pos x="connsiteX2" y="connsiteY2"/>
              </a:cxn>
              <a:cxn ang="0">
                <a:pos x="connsiteX3" y="connsiteY3"/>
              </a:cxn>
            </a:cxnLst>
            <a:rect l="l" t="t" r="r" b="b"/>
            <a:pathLst>
              <a:path w="1828958" h="2902407">
                <a:moveTo>
                  <a:pt x="0" y="0"/>
                </a:moveTo>
                <a:lnTo>
                  <a:pt x="1828958" y="2902407"/>
                </a:lnTo>
                <a:lnTo>
                  <a:pt x="1709896" y="2902407"/>
                </a:lnTo>
                <a:lnTo>
                  <a:pt x="0" y="63474"/>
                </a:lnTo>
                <a:close/>
              </a:path>
            </a:pathLst>
          </a:custGeom>
          <a:solidFill>
            <a:srgbClr val="262626"/>
          </a:solidFill>
          <a:ln>
            <a:noFill/>
          </a:ln>
        </p:spPr>
      </p:sp>
      <p:sp>
        <p:nvSpPr>
          <p:cNvPr id="14" name="Freeform: Shape 13">
            <a:extLst>
              <a:ext uri="{FF2B5EF4-FFF2-40B4-BE49-F238E27FC236}">
                <a16:creationId xmlns:a16="http://schemas.microsoft.com/office/drawing/2014/main" xmlns="" id="{40761ECD-D92B-46AE-82CA-640023D282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3220098"/>
            <a:ext cx="2182534" cy="3637903"/>
          </a:xfrm>
          <a:custGeom>
            <a:avLst/>
            <a:gdLst>
              <a:gd name="connsiteX0" fmla="*/ 0 w 2910045"/>
              <a:gd name="connsiteY0" fmla="*/ 0 h 3637903"/>
              <a:gd name="connsiteX1" fmla="*/ 2910045 w 2910045"/>
              <a:gd name="connsiteY1" fmla="*/ 3637903 h 3637903"/>
              <a:gd name="connsiteX2" fmla="*/ 2786220 w 2910045"/>
              <a:gd name="connsiteY2" fmla="*/ 3637903 h 3637903"/>
              <a:gd name="connsiteX3" fmla="*/ 0 w 2910045"/>
              <a:gd name="connsiteY3" fmla="*/ 20366 h 3637903"/>
            </a:gdLst>
            <a:ahLst/>
            <a:cxnLst>
              <a:cxn ang="0">
                <a:pos x="connsiteX0" y="connsiteY0"/>
              </a:cxn>
              <a:cxn ang="0">
                <a:pos x="connsiteX1" y="connsiteY1"/>
              </a:cxn>
              <a:cxn ang="0">
                <a:pos x="connsiteX2" y="connsiteY2"/>
              </a:cxn>
              <a:cxn ang="0">
                <a:pos x="connsiteX3" y="connsiteY3"/>
              </a:cxn>
            </a:cxnLst>
            <a:rect l="l" t="t" r="r" b="b"/>
            <a:pathLst>
              <a:path w="2910045" h="3637903">
                <a:moveTo>
                  <a:pt x="0" y="0"/>
                </a:moveTo>
                <a:lnTo>
                  <a:pt x="2910045" y="3637903"/>
                </a:lnTo>
                <a:lnTo>
                  <a:pt x="2786220" y="3637903"/>
                </a:lnTo>
                <a:lnTo>
                  <a:pt x="0" y="20366"/>
                </a:lnTo>
                <a:close/>
              </a:path>
            </a:pathLst>
          </a:custGeom>
          <a:solidFill>
            <a:schemeClr val="accent1">
              <a:lumMod val="50000"/>
            </a:schemeClr>
          </a:solidFill>
          <a:ln>
            <a:noFill/>
          </a:ln>
        </p:spPr>
      </p:sp>
      <p:sp>
        <p:nvSpPr>
          <p:cNvPr id="16" name="Freeform: Shape 15">
            <a:extLst>
              <a:ext uri="{FF2B5EF4-FFF2-40B4-BE49-F238E27FC236}">
                <a16:creationId xmlns:a16="http://schemas.microsoft.com/office/drawing/2014/main" xmlns="" id="{9A928607-C55C-40FD-B2DF-6CD6A7226A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2845509"/>
            <a:ext cx="3112413" cy="4012491"/>
          </a:xfrm>
          <a:custGeom>
            <a:avLst/>
            <a:gdLst>
              <a:gd name="connsiteX0" fmla="*/ 0 w 4149883"/>
              <a:gd name="connsiteY0" fmla="*/ 0 h 4012491"/>
              <a:gd name="connsiteX1" fmla="*/ 4149883 w 4149883"/>
              <a:gd name="connsiteY1" fmla="*/ 4012491 h 4012491"/>
              <a:gd name="connsiteX2" fmla="*/ 2910046 w 4149883"/>
              <a:gd name="connsiteY2" fmla="*/ 4012491 h 4012491"/>
              <a:gd name="connsiteX3" fmla="*/ 0 w 4149883"/>
              <a:gd name="connsiteY3" fmla="*/ 374587 h 4012491"/>
            </a:gdLst>
            <a:ahLst/>
            <a:cxnLst>
              <a:cxn ang="0">
                <a:pos x="connsiteX0" y="connsiteY0"/>
              </a:cxn>
              <a:cxn ang="0">
                <a:pos x="connsiteX1" y="connsiteY1"/>
              </a:cxn>
              <a:cxn ang="0">
                <a:pos x="connsiteX2" y="connsiteY2"/>
              </a:cxn>
              <a:cxn ang="0">
                <a:pos x="connsiteX3" y="connsiteY3"/>
              </a:cxn>
            </a:cxnLst>
            <a:rect l="l" t="t" r="r" b="b"/>
            <a:pathLst>
              <a:path w="4149883" h="4012491">
                <a:moveTo>
                  <a:pt x="0" y="0"/>
                </a:moveTo>
                <a:lnTo>
                  <a:pt x="4149883" y="4012491"/>
                </a:lnTo>
                <a:lnTo>
                  <a:pt x="2910046" y="4012491"/>
                </a:lnTo>
                <a:lnTo>
                  <a:pt x="0" y="374587"/>
                </a:lnTo>
                <a:close/>
              </a:path>
            </a:pathLst>
          </a:custGeom>
          <a:solidFill>
            <a:schemeClr val="accent1">
              <a:lumMod val="75000"/>
            </a:schemeClr>
          </a:solidFill>
          <a:ln>
            <a:noFill/>
          </a:ln>
        </p:spPr>
      </p:sp>
      <p:sp>
        <p:nvSpPr>
          <p:cNvPr id="18" name="Freeform: Shape 17">
            <a:extLst>
              <a:ext uri="{FF2B5EF4-FFF2-40B4-BE49-F238E27FC236}">
                <a16:creationId xmlns:a16="http://schemas.microsoft.com/office/drawing/2014/main" xmlns="" id="{400A20C1-29A4-43E0-AB15-7931F76F8C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0" y="3332410"/>
            <a:ext cx="2039659" cy="3525590"/>
          </a:xfrm>
          <a:custGeom>
            <a:avLst/>
            <a:gdLst>
              <a:gd name="connsiteX0" fmla="*/ 0 w 2719546"/>
              <a:gd name="connsiteY0" fmla="*/ 0 h 3525590"/>
              <a:gd name="connsiteX1" fmla="*/ 2719546 w 2719546"/>
              <a:gd name="connsiteY1" fmla="*/ 3525590 h 3525590"/>
              <a:gd name="connsiteX2" fmla="*/ 1828959 w 2719546"/>
              <a:gd name="connsiteY2" fmla="*/ 3525590 h 3525590"/>
              <a:gd name="connsiteX3" fmla="*/ 0 w 2719546"/>
              <a:gd name="connsiteY3" fmla="*/ 623183 h 3525590"/>
            </a:gdLst>
            <a:ahLst/>
            <a:cxnLst>
              <a:cxn ang="0">
                <a:pos x="connsiteX0" y="connsiteY0"/>
              </a:cxn>
              <a:cxn ang="0">
                <a:pos x="connsiteX1" y="connsiteY1"/>
              </a:cxn>
              <a:cxn ang="0">
                <a:pos x="connsiteX2" y="connsiteY2"/>
              </a:cxn>
              <a:cxn ang="0">
                <a:pos x="connsiteX3" y="connsiteY3"/>
              </a:cxn>
            </a:cxnLst>
            <a:rect l="l" t="t" r="r" b="b"/>
            <a:pathLst>
              <a:path w="2719546" h="3525590">
                <a:moveTo>
                  <a:pt x="0" y="0"/>
                </a:moveTo>
                <a:lnTo>
                  <a:pt x="2719546" y="3525590"/>
                </a:lnTo>
                <a:lnTo>
                  <a:pt x="1828959" y="3525590"/>
                </a:lnTo>
                <a:lnTo>
                  <a:pt x="0" y="623183"/>
                </a:lnTo>
                <a:close/>
              </a:path>
            </a:pathLst>
          </a:custGeom>
          <a:solidFill>
            <a:srgbClr val="404040"/>
          </a:solidFill>
          <a:ln>
            <a:noFill/>
          </a:ln>
        </p:spPr>
      </p:sp>
      <p:sp>
        <p:nvSpPr>
          <p:cNvPr id="5" name="TextBox 4"/>
          <p:cNvSpPr txBox="1"/>
          <p:nvPr/>
        </p:nvSpPr>
        <p:spPr>
          <a:xfrm>
            <a:off x="1143000" y="643468"/>
            <a:ext cx="6858000" cy="3618898"/>
          </a:xfrm>
          <a:prstGeom prst="flowChartAlternateProcess">
            <a:avLst/>
          </a:prstGeom>
          <a:solidFill>
            <a:schemeClr val="accent1">
              <a:lumMod val="60000"/>
              <a:lumOff val="40000"/>
            </a:schemeClr>
          </a:solidFill>
          <a:scene3d>
            <a:camera prst="orthographicFront">
              <a:rot lat="0" lon="0" rev="0"/>
            </a:camera>
            <a:lightRig rig="glow" dir="t">
              <a:rot lat="0" lon="0" rev="4800000"/>
            </a:lightRig>
          </a:scene3d>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chor="b">
            <a:normAutofit/>
          </a:bodyPr>
          <a:lstStyle/>
          <a:p>
            <a:pPr algn="ctr">
              <a:lnSpc>
                <a:spcPct val="90000"/>
              </a:lnSpc>
              <a:spcBef>
                <a:spcPct val="0"/>
              </a:spcBef>
              <a:spcAft>
                <a:spcPts val="600"/>
              </a:spcAft>
              <a:defRPr/>
            </a:pPr>
            <a:r>
              <a:rPr lang="en-US" sz="2000" b="1">
                <a:ln w="3175" cmpd="sng">
                  <a:noFill/>
                </a:ln>
                <a:solidFill>
                  <a:schemeClr val="tx1"/>
                </a:solidFill>
                <a:latin typeface="+mj-lt"/>
                <a:ea typeface="+mj-ea"/>
                <a:cs typeface="+mj-cs"/>
              </a:rPr>
              <a:t>Oregon Family Support Network</a:t>
            </a:r>
          </a:p>
          <a:p>
            <a:pPr algn="ctr">
              <a:lnSpc>
                <a:spcPct val="90000"/>
              </a:lnSpc>
              <a:spcBef>
                <a:spcPct val="0"/>
              </a:spcBef>
              <a:spcAft>
                <a:spcPts val="600"/>
              </a:spcAft>
              <a:defRPr/>
            </a:pPr>
            <a:r>
              <a:rPr lang="en-US" sz="2000" b="1">
                <a:ln w="3175" cmpd="sng">
                  <a:noFill/>
                </a:ln>
                <a:solidFill>
                  <a:schemeClr val="tx1"/>
                </a:solidFill>
                <a:latin typeface="+mj-lt"/>
                <a:ea typeface="+mj-ea"/>
                <a:cs typeface="+mj-cs"/>
              </a:rPr>
              <a:t>4275 Commercial  St., SE</a:t>
            </a:r>
          </a:p>
          <a:p>
            <a:pPr algn="ctr">
              <a:lnSpc>
                <a:spcPct val="90000"/>
              </a:lnSpc>
              <a:spcBef>
                <a:spcPct val="0"/>
              </a:spcBef>
              <a:spcAft>
                <a:spcPts val="600"/>
              </a:spcAft>
              <a:defRPr/>
            </a:pPr>
            <a:r>
              <a:rPr lang="en-US" sz="2000" b="1">
                <a:ln w="3175" cmpd="sng">
                  <a:noFill/>
                </a:ln>
                <a:solidFill>
                  <a:schemeClr val="tx1"/>
                </a:solidFill>
                <a:latin typeface="+mj-lt"/>
                <a:ea typeface="+mj-ea"/>
                <a:cs typeface="+mj-cs"/>
              </a:rPr>
              <a:t>Suite 180</a:t>
            </a:r>
          </a:p>
          <a:p>
            <a:pPr algn="ctr">
              <a:lnSpc>
                <a:spcPct val="90000"/>
              </a:lnSpc>
              <a:spcBef>
                <a:spcPct val="0"/>
              </a:spcBef>
              <a:spcAft>
                <a:spcPts val="600"/>
              </a:spcAft>
              <a:defRPr/>
            </a:pPr>
            <a:r>
              <a:rPr lang="en-US" sz="2000" b="1">
                <a:ln w="3175" cmpd="sng">
                  <a:noFill/>
                </a:ln>
                <a:solidFill>
                  <a:schemeClr val="tx1"/>
                </a:solidFill>
                <a:latin typeface="+mj-lt"/>
                <a:ea typeface="+mj-ea"/>
                <a:cs typeface="+mj-cs"/>
              </a:rPr>
              <a:t>Salem, Oregon 97302</a:t>
            </a:r>
          </a:p>
          <a:p>
            <a:pPr algn="ctr">
              <a:lnSpc>
                <a:spcPct val="90000"/>
              </a:lnSpc>
              <a:spcBef>
                <a:spcPct val="0"/>
              </a:spcBef>
              <a:spcAft>
                <a:spcPts val="600"/>
              </a:spcAft>
              <a:defRPr/>
            </a:pPr>
            <a:r>
              <a:rPr lang="en-US" sz="2000" b="1">
                <a:ln w="3175" cmpd="sng">
                  <a:noFill/>
                </a:ln>
                <a:solidFill>
                  <a:schemeClr val="tx1"/>
                </a:solidFill>
                <a:latin typeface="+mj-lt"/>
                <a:ea typeface="+mj-ea"/>
                <a:cs typeface="+mj-cs"/>
              </a:rPr>
              <a:t>Phone: 503-363-8068</a:t>
            </a:r>
          </a:p>
          <a:p>
            <a:pPr algn="ctr">
              <a:lnSpc>
                <a:spcPct val="90000"/>
              </a:lnSpc>
              <a:spcBef>
                <a:spcPct val="0"/>
              </a:spcBef>
              <a:spcAft>
                <a:spcPts val="600"/>
              </a:spcAft>
              <a:defRPr/>
            </a:pPr>
            <a:r>
              <a:rPr lang="en-US" sz="2000" b="1">
                <a:ln w="3175" cmpd="sng">
                  <a:noFill/>
                </a:ln>
                <a:solidFill>
                  <a:schemeClr val="tx1"/>
                </a:solidFill>
                <a:latin typeface="+mj-lt"/>
                <a:ea typeface="+mj-ea"/>
                <a:cs typeface="+mj-cs"/>
              </a:rPr>
              <a:t>Fax: 503-390-3161</a:t>
            </a:r>
          </a:p>
          <a:p>
            <a:pPr algn="ctr">
              <a:lnSpc>
                <a:spcPct val="90000"/>
              </a:lnSpc>
              <a:spcBef>
                <a:spcPct val="0"/>
              </a:spcBef>
              <a:spcAft>
                <a:spcPts val="600"/>
              </a:spcAft>
              <a:defRPr/>
            </a:pPr>
            <a:r>
              <a:rPr lang="en-US" sz="2000" b="1">
                <a:ln w="3175" cmpd="sng">
                  <a:noFill/>
                </a:ln>
                <a:solidFill>
                  <a:schemeClr val="tx1"/>
                </a:solidFill>
                <a:latin typeface="+mj-lt"/>
                <a:ea typeface="+mj-ea"/>
                <a:cs typeface="+mj-cs"/>
              </a:rPr>
              <a:t>Twitter: @OregonFSN</a:t>
            </a:r>
          </a:p>
          <a:p>
            <a:pPr algn="ctr">
              <a:lnSpc>
                <a:spcPct val="90000"/>
              </a:lnSpc>
              <a:spcBef>
                <a:spcPct val="0"/>
              </a:spcBef>
              <a:spcAft>
                <a:spcPts val="600"/>
              </a:spcAft>
              <a:defRPr/>
            </a:pPr>
            <a:r>
              <a:rPr lang="en-US" sz="2000" b="1">
                <a:ln w="3175" cmpd="sng">
                  <a:noFill/>
                </a:ln>
                <a:solidFill>
                  <a:schemeClr val="tx1"/>
                </a:solidFill>
                <a:latin typeface="+mj-lt"/>
                <a:ea typeface="+mj-ea"/>
                <a:cs typeface="+mj-cs"/>
              </a:rPr>
              <a:t>www.ofsn.org</a:t>
            </a:r>
          </a:p>
          <a:p>
            <a:pPr algn="ctr">
              <a:lnSpc>
                <a:spcPct val="90000"/>
              </a:lnSpc>
              <a:spcBef>
                <a:spcPct val="0"/>
              </a:spcBef>
              <a:spcAft>
                <a:spcPts val="600"/>
              </a:spcAft>
              <a:defRPr/>
            </a:pPr>
            <a:endParaRPr lang="en-US" sz="2000" b="1">
              <a:ln w="3175" cmpd="sng">
                <a:noFill/>
              </a:ln>
              <a:solidFill>
                <a:schemeClr val="tx1"/>
              </a:solidFill>
              <a:latin typeface="+mj-lt"/>
              <a:ea typeface="+mj-ea"/>
              <a:cs typeface="+mj-cs"/>
            </a:endParaRPr>
          </a:p>
        </p:txBody>
      </p:sp>
    </p:spTree>
    <p:extLst>
      <p:ext uri="{BB962C8B-B14F-4D97-AF65-F5344CB8AC3E}">
        <p14:creationId xmlns:p14="http://schemas.microsoft.com/office/powerpoint/2010/main" val="3710997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64000"/>
                <a:lumMod val="98000"/>
              </a:schemeClr>
            </a:gs>
          </a:gsLst>
          <a:lin ang="54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260354-2153-4BD9-9CD3-CA9A560F8BA6}"/>
              </a:ext>
            </a:extLst>
          </p:cNvPr>
          <p:cNvSpPr>
            <a:spLocks noGrp="1"/>
          </p:cNvSpPr>
          <p:nvPr>
            <p:ph type="title"/>
          </p:nvPr>
        </p:nvSpPr>
        <p:spPr>
          <a:xfrm>
            <a:off x="1320529" y="685800"/>
            <a:ext cx="7306739" cy="1752599"/>
          </a:xfrm>
        </p:spPr>
        <p:txBody>
          <a:bodyPr>
            <a:normAutofit/>
          </a:bodyPr>
          <a:lstStyle/>
          <a:p>
            <a:r>
              <a:rPr lang="en-US" dirty="0"/>
              <a:t>Rate Yourself on the quality of </a:t>
            </a:r>
            <a:r>
              <a:rPr lang="en-US">
                <a:effectLst>
                  <a:outerShdw blurRad="38100" dist="38100" dir="2700000" algn="tl">
                    <a:srgbClr val="000000">
                      <a:alpha val="43137"/>
                    </a:srgbClr>
                  </a:outerShdw>
                </a:effectLst>
              </a:rPr>
              <a:t>supervision </a:t>
            </a:r>
            <a:r>
              <a:rPr lang="en-US" dirty="0"/>
              <a:t>you provide</a:t>
            </a:r>
          </a:p>
        </p:txBody>
      </p:sp>
      <p:graphicFrame>
        <p:nvGraphicFramePr>
          <p:cNvPr id="6" name="Content Placeholder 2">
            <a:extLst>
              <a:ext uri="{FF2B5EF4-FFF2-40B4-BE49-F238E27FC236}">
                <a16:creationId xmlns:a16="http://schemas.microsoft.com/office/drawing/2014/main" xmlns="" id="{EB04D645-5334-4586-A82C-AD79977266E1}"/>
              </a:ext>
            </a:extLst>
          </p:cNvPr>
          <p:cNvGraphicFramePr>
            <a:graphicFrameLocks noGrp="1"/>
          </p:cNvGraphicFramePr>
          <p:nvPr>
            <p:ph sz="quarter" idx="13"/>
            <p:extLst>
              <p:ext uri="{D42A27DB-BD31-4B8C-83A1-F6EECF244321}">
                <p14:modId xmlns:p14="http://schemas.microsoft.com/office/powerpoint/2010/main" val="2803592097"/>
              </p:ext>
            </p:extLst>
          </p:nvPr>
        </p:nvGraphicFramePr>
        <p:xfrm>
          <a:off x="1320528" y="2694562"/>
          <a:ext cx="7306740" cy="3096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8684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1517" y="1253578"/>
            <a:ext cx="2585771" cy="4321503"/>
          </a:xfrm>
        </p:spPr>
        <p:txBody>
          <a:bodyPr>
            <a:normAutofit/>
          </a:bodyPr>
          <a:lstStyle/>
          <a:p>
            <a:pPr algn="l"/>
            <a:r>
              <a:rPr lang="en-US" sz="3200" dirty="0"/>
              <a:t>Distinct Types of </a:t>
            </a:r>
            <a:r>
              <a:rPr lang="en-US" sz="3200" dirty="0">
                <a:effectLst>
                  <a:outerShdw blurRad="38100" dist="38100" dir="2700000" algn="tl">
                    <a:srgbClr val="000000">
                      <a:alpha val="43137"/>
                    </a:srgbClr>
                  </a:outerShdw>
                </a:effectLst>
              </a:rPr>
              <a:t>Supervision</a:t>
            </a:r>
            <a:endParaRPr lang="en-US" sz="3200" dirty="0"/>
          </a:p>
        </p:txBody>
      </p:sp>
      <p:graphicFrame>
        <p:nvGraphicFramePr>
          <p:cNvPr id="5" name="Content Placeholder 2">
            <a:extLst>
              <a:ext uri="{FF2B5EF4-FFF2-40B4-BE49-F238E27FC236}">
                <a16:creationId xmlns:a16="http://schemas.microsoft.com/office/drawing/2014/main" xmlns="" id="{CC68C996-A8C2-48CC-9F43-D76308DF05A1}"/>
              </a:ext>
            </a:extLst>
          </p:cNvPr>
          <p:cNvGraphicFramePr>
            <a:graphicFrameLocks noGrp="1"/>
          </p:cNvGraphicFramePr>
          <p:nvPr>
            <p:ph sz="quarter" idx="13"/>
            <p:extLst>
              <p:ext uri="{D42A27DB-BD31-4B8C-83A1-F6EECF244321}">
                <p14:modId xmlns:p14="http://schemas.microsoft.com/office/powerpoint/2010/main" val="18897013"/>
              </p:ext>
            </p:extLst>
          </p:nvPr>
        </p:nvGraphicFramePr>
        <p:xfrm>
          <a:off x="3024876" y="990600"/>
          <a:ext cx="5938005" cy="4876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1601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Key functions and responsibilities of </a:t>
            </a:r>
            <a:r>
              <a:rPr lang="en-US" dirty="0">
                <a:solidFill>
                  <a:schemeClr val="accent2">
                    <a:lumMod val="50000"/>
                  </a:schemeClr>
                </a:solidFill>
                <a:effectLst>
                  <a:outerShdw blurRad="38100" dist="38100" dir="2700000" algn="tl">
                    <a:srgbClr val="000000">
                      <a:alpha val="43137"/>
                    </a:srgbClr>
                  </a:outerShdw>
                </a:effectLst>
              </a:rPr>
              <a:t>Supervision</a:t>
            </a:r>
            <a:endParaRPr lang="en-US" dirty="0">
              <a:solidFill>
                <a:schemeClr val="accent2">
                  <a:lumMod val="50000"/>
                </a:schemeClr>
              </a:solidFill>
            </a:endParaRPr>
          </a:p>
        </p:txBody>
      </p:sp>
      <p:graphicFrame>
        <p:nvGraphicFramePr>
          <p:cNvPr id="5" name="Content Placeholder 2">
            <a:extLst>
              <a:ext uri="{FF2B5EF4-FFF2-40B4-BE49-F238E27FC236}">
                <a16:creationId xmlns:a16="http://schemas.microsoft.com/office/drawing/2014/main" xmlns="" id="{1F142505-F705-4BFC-8859-56312D864BB4}"/>
              </a:ext>
            </a:extLst>
          </p:cNvPr>
          <p:cNvGraphicFramePr>
            <a:graphicFrameLocks noGrp="1"/>
          </p:cNvGraphicFramePr>
          <p:nvPr>
            <p:ph sz="quarter" idx="13"/>
            <p:extLst>
              <p:ext uri="{D42A27DB-BD31-4B8C-83A1-F6EECF244321}">
                <p14:modId xmlns:p14="http://schemas.microsoft.com/office/powerpoint/2010/main" val="612947638"/>
              </p:ext>
            </p:extLst>
          </p:nvPr>
        </p:nvGraphicFramePr>
        <p:xfrm>
          <a:off x="685800" y="2532475"/>
          <a:ext cx="7772400" cy="30290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726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anim calcmode="lin" valueType="num">
                                      <p:cBhvr>
                                        <p:cTn id="8" dur="1750" fill="hold"/>
                                        <p:tgtEl>
                                          <p:spTgt spid="5"/>
                                        </p:tgtEl>
                                        <p:attrNameLst>
                                          <p:attrName>ppt_x</p:attrName>
                                        </p:attrNameLst>
                                      </p:cBhvr>
                                      <p:tavLst>
                                        <p:tav tm="0">
                                          <p:val>
                                            <p:strVal val="#ppt_x"/>
                                          </p:val>
                                        </p:tav>
                                        <p:tav tm="100000">
                                          <p:val>
                                            <p:strVal val="#ppt_x"/>
                                          </p:val>
                                        </p:tav>
                                      </p:tavLst>
                                    </p:anim>
                                    <p:anim calcmode="lin" valueType="num">
                                      <p:cBhvr>
                                        <p:cTn id="9" dur="1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862" y="310243"/>
            <a:ext cx="7773338" cy="1596177"/>
          </a:xfrm>
        </p:spPr>
        <p:txBody>
          <a:bodyPr>
            <a:normAutofit/>
          </a:bodyPr>
          <a:lstStyle/>
          <a:p>
            <a:r>
              <a:rPr lang="en-US" dirty="0"/>
              <a:t>Core Elements of </a:t>
            </a:r>
            <a:r>
              <a:rPr lang="en-US" dirty="0">
                <a:effectLst>
                  <a:outerShdw blurRad="38100" dist="38100" dir="2700000" algn="tl">
                    <a:srgbClr val="000000">
                      <a:alpha val="43137"/>
                    </a:srgbClr>
                  </a:outerShdw>
                </a:effectLst>
              </a:rPr>
              <a:t>Supervision</a:t>
            </a:r>
          </a:p>
        </p:txBody>
      </p:sp>
      <p:sp>
        <p:nvSpPr>
          <p:cNvPr id="3" name="Content Placeholder 2"/>
          <p:cNvSpPr>
            <a:spLocks noGrp="1"/>
          </p:cNvSpPr>
          <p:nvPr>
            <p:ph sz="quarter" idx="13"/>
          </p:nvPr>
        </p:nvSpPr>
        <p:spPr>
          <a:xfrm>
            <a:off x="3628359" y="1844358"/>
            <a:ext cx="5314517" cy="4257419"/>
          </a:xfrm>
        </p:spPr>
        <p:txBody>
          <a:bodyPr>
            <a:normAutofit lnSpcReduction="10000"/>
          </a:bodyPr>
          <a:lstStyle/>
          <a:p>
            <a:pPr>
              <a:lnSpc>
                <a:spcPct val="110000"/>
              </a:lnSpc>
            </a:pPr>
            <a:endParaRPr lang="en-US" sz="1500" dirty="0"/>
          </a:p>
          <a:p>
            <a:pPr marL="0" indent="0">
              <a:lnSpc>
                <a:spcPct val="110000"/>
              </a:lnSpc>
              <a:buNone/>
            </a:pPr>
            <a:r>
              <a:rPr lang="en-US" sz="3500" dirty="0">
                <a:solidFill>
                  <a:schemeClr val="accent1">
                    <a:lumMod val="50000"/>
                  </a:schemeClr>
                </a:solidFill>
              </a:rPr>
              <a:t>Observation</a:t>
            </a:r>
          </a:p>
          <a:p>
            <a:pPr marL="687388" lvl="2" indent="-342900">
              <a:lnSpc>
                <a:spcPct val="110000"/>
              </a:lnSpc>
            </a:pPr>
            <a:r>
              <a:rPr lang="en-US" sz="1900" dirty="0"/>
              <a:t>Behavior (How is the person showing up?)</a:t>
            </a:r>
          </a:p>
          <a:p>
            <a:pPr marL="687388" lvl="2" indent="-342900">
              <a:lnSpc>
                <a:spcPct val="110000"/>
              </a:lnSpc>
            </a:pPr>
            <a:endParaRPr lang="en-US" sz="1900" dirty="0"/>
          </a:p>
          <a:p>
            <a:pPr marL="687388" lvl="2" indent="-342900">
              <a:lnSpc>
                <a:spcPct val="110000"/>
              </a:lnSpc>
            </a:pPr>
            <a:r>
              <a:rPr lang="en-US" sz="1900" dirty="0"/>
              <a:t>Knowledge/Skills (What does the employee know – Can they practice what they know?)</a:t>
            </a:r>
          </a:p>
          <a:p>
            <a:pPr marL="687388" lvl="2" indent="-342900">
              <a:lnSpc>
                <a:spcPct val="110000"/>
              </a:lnSpc>
            </a:pPr>
            <a:endParaRPr lang="en-US" sz="1900" dirty="0"/>
          </a:p>
          <a:p>
            <a:pPr marL="687388" lvl="2" indent="-342900">
              <a:lnSpc>
                <a:spcPct val="110000"/>
              </a:lnSpc>
            </a:pPr>
            <a:r>
              <a:rPr lang="en-US" sz="1900" dirty="0"/>
              <a:t>Practice (Is the employee learning to adapt their knowledge in new ways, are they getting better in applying new skills?)</a:t>
            </a:r>
          </a:p>
          <a:p>
            <a:pPr marL="173038" lvl="1" indent="0">
              <a:lnSpc>
                <a:spcPct val="110000"/>
              </a:lnSpc>
              <a:buNone/>
            </a:pPr>
            <a:endParaRPr lang="en-US" sz="1500" dirty="0"/>
          </a:p>
          <a:p>
            <a:pPr marL="173038" lvl="1" indent="0">
              <a:lnSpc>
                <a:spcPct val="110000"/>
              </a:lnSpc>
              <a:buNone/>
            </a:pPr>
            <a:endParaRPr lang="en-US" sz="1500" dirty="0"/>
          </a:p>
          <a:p>
            <a:pPr marL="173038" lvl="1" indent="0">
              <a:lnSpc>
                <a:spcPct val="110000"/>
              </a:lnSpc>
              <a:buNone/>
            </a:pPr>
            <a:endParaRPr lang="en-US" sz="1500" dirty="0"/>
          </a:p>
          <a:p>
            <a:pPr marL="0" indent="0">
              <a:lnSpc>
                <a:spcPct val="110000"/>
              </a:lnSpc>
              <a:buNone/>
            </a:pPr>
            <a:endParaRPr lang="en-US" sz="1500" dirty="0"/>
          </a:p>
        </p:txBody>
      </p:sp>
      <p:pic>
        <p:nvPicPr>
          <p:cNvPr id="11" name="Picture 10" descr="A brown and white dog looking at the camera&#10;&#10;Description automatically generated">
            <a:extLst>
              <a:ext uri="{FF2B5EF4-FFF2-40B4-BE49-F238E27FC236}">
                <a16:creationId xmlns:a16="http://schemas.microsoft.com/office/drawing/2014/main" xmlns="" id="{AFA9C560-2F67-4E95-9A90-BA46CD87FA9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85331" y="3276600"/>
            <a:ext cx="3013769" cy="2260328"/>
          </a:xfrm>
          <a:prstGeom prst="rect">
            <a:avLst/>
          </a:prstGeom>
        </p:spPr>
      </p:pic>
    </p:spTree>
    <p:extLst>
      <p:ext uri="{BB962C8B-B14F-4D97-AF65-F5344CB8AC3E}">
        <p14:creationId xmlns:p14="http://schemas.microsoft.com/office/powerpoint/2010/main" val="4224791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31" y="390624"/>
            <a:ext cx="7773338" cy="1596177"/>
          </a:xfrm>
        </p:spPr>
        <p:txBody>
          <a:bodyPr>
            <a:normAutofit/>
          </a:bodyPr>
          <a:lstStyle/>
          <a:p>
            <a:r>
              <a:rPr lang="en-US" dirty="0"/>
              <a:t>Core Elements of </a:t>
            </a:r>
            <a:r>
              <a:rPr lang="en-US" dirty="0">
                <a:effectLst>
                  <a:outerShdw blurRad="38100" dist="38100" dir="2700000" algn="tl">
                    <a:srgbClr val="000000">
                      <a:alpha val="43137"/>
                    </a:srgbClr>
                  </a:outerShdw>
                </a:effectLst>
              </a:rPr>
              <a:t>Supervision</a:t>
            </a:r>
          </a:p>
        </p:txBody>
      </p:sp>
      <p:sp>
        <p:nvSpPr>
          <p:cNvPr id="3" name="Content Placeholder 2"/>
          <p:cNvSpPr>
            <a:spLocks noGrp="1"/>
          </p:cNvSpPr>
          <p:nvPr>
            <p:ph sz="quarter" idx="13"/>
          </p:nvPr>
        </p:nvSpPr>
        <p:spPr>
          <a:xfrm>
            <a:off x="3628829" y="1752600"/>
            <a:ext cx="4829840" cy="4267199"/>
          </a:xfrm>
        </p:spPr>
        <p:txBody>
          <a:bodyPr>
            <a:normAutofit lnSpcReduction="10000"/>
          </a:bodyPr>
          <a:lstStyle/>
          <a:p>
            <a:pPr>
              <a:lnSpc>
                <a:spcPct val="110000"/>
              </a:lnSpc>
            </a:pPr>
            <a:endParaRPr lang="en-US" sz="1500" dirty="0"/>
          </a:p>
          <a:p>
            <a:pPr marL="0" indent="0">
              <a:lnSpc>
                <a:spcPct val="110000"/>
              </a:lnSpc>
              <a:buNone/>
            </a:pPr>
            <a:r>
              <a:rPr lang="en-US" sz="3200" dirty="0">
                <a:solidFill>
                  <a:schemeClr val="accent1">
                    <a:lumMod val="50000"/>
                  </a:schemeClr>
                </a:solidFill>
              </a:rPr>
              <a:t>Feedback</a:t>
            </a:r>
          </a:p>
          <a:p>
            <a:pPr marL="630238" lvl="1" indent="-457200">
              <a:lnSpc>
                <a:spcPct val="110000"/>
              </a:lnSpc>
            </a:pPr>
            <a:r>
              <a:rPr lang="en-US" sz="1900" dirty="0"/>
              <a:t>Does the employee receive information about how they are doing?</a:t>
            </a:r>
          </a:p>
          <a:p>
            <a:pPr marL="630238" lvl="1" indent="-457200">
              <a:lnSpc>
                <a:spcPct val="110000"/>
              </a:lnSpc>
            </a:pPr>
            <a:endParaRPr lang="en-US" sz="1900" dirty="0"/>
          </a:p>
          <a:p>
            <a:pPr marL="630238" lvl="1" indent="-457200">
              <a:lnSpc>
                <a:spcPct val="110000"/>
              </a:lnSpc>
            </a:pPr>
            <a:r>
              <a:rPr lang="en-US" sz="1900" dirty="0"/>
              <a:t>Do they know what their strengths and challenges are?</a:t>
            </a:r>
          </a:p>
          <a:p>
            <a:pPr marL="630238" lvl="1" indent="-457200">
              <a:lnSpc>
                <a:spcPct val="110000"/>
              </a:lnSpc>
            </a:pPr>
            <a:endParaRPr lang="en-US" sz="1900" dirty="0"/>
          </a:p>
          <a:p>
            <a:pPr marL="630238" lvl="1" indent="-457200">
              <a:lnSpc>
                <a:spcPct val="110000"/>
              </a:lnSpc>
            </a:pPr>
            <a:r>
              <a:rPr lang="en-US" sz="1900" dirty="0"/>
              <a:t>Do they know what can be done to address their challenges?</a:t>
            </a:r>
          </a:p>
          <a:p>
            <a:pPr marL="173038" lvl="1" indent="0">
              <a:lnSpc>
                <a:spcPct val="110000"/>
              </a:lnSpc>
              <a:buNone/>
            </a:pPr>
            <a:endParaRPr lang="en-US" sz="1900" dirty="0"/>
          </a:p>
          <a:p>
            <a:pPr marL="173038" lvl="1" indent="0">
              <a:lnSpc>
                <a:spcPct val="110000"/>
              </a:lnSpc>
              <a:buNone/>
            </a:pPr>
            <a:endParaRPr lang="en-US" sz="1500" dirty="0"/>
          </a:p>
          <a:p>
            <a:pPr marL="173038" lvl="1" indent="0">
              <a:lnSpc>
                <a:spcPct val="110000"/>
              </a:lnSpc>
              <a:buNone/>
            </a:pPr>
            <a:endParaRPr lang="en-US" sz="1500" dirty="0"/>
          </a:p>
          <a:p>
            <a:pPr marL="0" indent="0">
              <a:lnSpc>
                <a:spcPct val="110000"/>
              </a:lnSpc>
              <a:buNone/>
            </a:pPr>
            <a:endParaRPr lang="en-US" sz="1500" dirty="0"/>
          </a:p>
        </p:txBody>
      </p:sp>
      <p:pic>
        <p:nvPicPr>
          <p:cNvPr id="11" name="Picture 10" descr="A brown and white dog lying on the ground&#10;&#10;Description automatically generated">
            <a:extLst>
              <a:ext uri="{FF2B5EF4-FFF2-40B4-BE49-F238E27FC236}">
                <a16:creationId xmlns:a16="http://schemas.microsoft.com/office/drawing/2014/main" xmlns="" id="{1D4F936E-5D22-49AE-9ADC-7F5047116C2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56008" y="2971800"/>
            <a:ext cx="3235988" cy="2147887"/>
          </a:xfrm>
          <a:prstGeom prst="rect">
            <a:avLst/>
          </a:prstGeom>
        </p:spPr>
      </p:pic>
    </p:spTree>
    <p:extLst>
      <p:ext uri="{BB962C8B-B14F-4D97-AF65-F5344CB8AC3E}">
        <p14:creationId xmlns:p14="http://schemas.microsoft.com/office/powerpoint/2010/main" val="3230159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331" y="381000"/>
            <a:ext cx="7773338" cy="1596177"/>
          </a:xfrm>
        </p:spPr>
        <p:txBody>
          <a:bodyPr>
            <a:normAutofit/>
          </a:bodyPr>
          <a:lstStyle/>
          <a:p>
            <a:r>
              <a:rPr lang="en-US" dirty="0"/>
              <a:t>Core Elements of </a:t>
            </a:r>
            <a:r>
              <a:rPr lang="en-US" dirty="0">
                <a:effectLst>
                  <a:outerShdw blurRad="38100" dist="38100" dir="2700000" algn="tl">
                    <a:srgbClr val="000000">
                      <a:alpha val="43137"/>
                    </a:srgbClr>
                  </a:outerShdw>
                </a:effectLst>
              </a:rPr>
              <a:t>Supervision</a:t>
            </a:r>
          </a:p>
        </p:txBody>
      </p:sp>
      <p:sp>
        <p:nvSpPr>
          <p:cNvPr id="3" name="Content Placeholder 2"/>
          <p:cNvSpPr>
            <a:spLocks noGrp="1"/>
          </p:cNvSpPr>
          <p:nvPr>
            <p:ph sz="quarter" idx="13"/>
          </p:nvPr>
        </p:nvSpPr>
        <p:spPr>
          <a:xfrm>
            <a:off x="3628828" y="1876936"/>
            <a:ext cx="5362771" cy="4981064"/>
          </a:xfrm>
        </p:spPr>
        <p:txBody>
          <a:bodyPr>
            <a:normAutofit lnSpcReduction="10000"/>
          </a:bodyPr>
          <a:lstStyle/>
          <a:p>
            <a:pPr>
              <a:lnSpc>
                <a:spcPct val="110000"/>
              </a:lnSpc>
            </a:pPr>
            <a:endParaRPr lang="en-US" sz="1500" dirty="0"/>
          </a:p>
          <a:p>
            <a:pPr marL="0" indent="0">
              <a:lnSpc>
                <a:spcPct val="110000"/>
              </a:lnSpc>
              <a:buNone/>
            </a:pPr>
            <a:r>
              <a:rPr lang="en-US" sz="3200" dirty="0">
                <a:solidFill>
                  <a:schemeClr val="accent1">
                    <a:lumMod val="50000"/>
                  </a:schemeClr>
                </a:solidFill>
              </a:rPr>
              <a:t>Motivation</a:t>
            </a:r>
          </a:p>
          <a:p>
            <a:pPr marL="687388" lvl="2" indent="-342900">
              <a:lnSpc>
                <a:spcPct val="110000"/>
              </a:lnSpc>
            </a:pPr>
            <a:r>
              <a:rPr lang="en-US" sz="2100" dirty="0"/>
              <a:t>Ability to motivate staff to participate in increasing skills/practice</a:t>
            </a:r>
          </a:p>
          <a:p>
            <a:pPr marL="344488" lvl="2" indent="0">
              <a:lnSpc>
                <a:spcPct val="110000"/>
              </a:lnSpc>
              <a:buNone/>
            </a:pPr>
            <a:endParaRPr lang="en-US" sz="2100" dirty="0"/>
          </a:p>
          <a:p>
            <a:pPr marL="687388" lvl="2" indent="-342900">
              <a:lnSpc>
                <a:spcPct val="110000"/>
              </a:lnSpc>
            </a:pPr>
            <a:r>
              <a:rPr lang="en-US" sz="2100" dirty="0"/>
              <a:t>Ability to develop strong working relationships with employees</a:t>
            </a:r>
          </a:p>
          <a:p>
            <a:pPr marL="344488" lvl="2" indent="0">
              <a:lnSpc>
                <a:spcPct val="110000"/>
              </a:lnSpc>
              <a:buNone/>
            </a:pPr>
            <a:endParaRPr lang="en-US" sz="2100" dirty="0"/>
          </a:p>
          <a:p>
            <a:pPr marL="687388" lvl="2" indent="-342900">
              <a:lnSpc>
                <a:spcPct val="110000"/>
              </a:lnSpc>
            </a:pPr>
            <a:r>
              <a:rPr lang="en-US" sz="2100" dirty="0"/>
              <a:t>Ability to invite the employees thoughts/ideas into the process of supervision</a:t>
            </a:r>
          </a:p>
          <a:p>
            <a:pPr marL="173038" lvl="1" indent="0">
              <a:lnSpc>
                <a:spcPct val="110000"/>
              </a:lnSpc>
              <a:buNone/>
            </a:pPr>
            <a:endParaRPr lang="en-US" sz="1500" dirty="0"/>
          </a:p>
          <a:p>
            <a:pPr marL="515938" lvl="1" indent="-342900">
              <a:lnSpc>
                <a:spcPct val="110000"/>
              </a:lnSpc>
            </a:pPr>
            <a:endParaRPr lang="en-US" sz="1500" dirty="0"/>
          </a:p>
          <a:p>
            <a:pPr marL="173038" lvl="1" indent="0">
              <a:lnSpc>
                <a:spcPct val="110000"/>
              </a:lnSpc>
              <a:buNone/>
            </a:pPr>
            <a:endParaRPr lang="en-US" sz="1500" dirty="0"/>
          </a:p>
          <a:p>
            <a:pPr marL="173038" lvl="1" indent="0">
              <a:lnSpc>
                <a:spcPct val="110000"/>
              </a:lnSpc>
              <a:buNone/>
            </a:pPr>
            <a:endParaRPr lang="en-US" sz="1500" dirty="0"/>
          </a:p>
          <a:p>
            <a:pPr marL="0" indent="0">
              <a:lnSpc>
                <a:spcPct val="110000"/>
              </a:lnSpc>
              <a:buNone/>
            </a:pPr>
            <a:endParaRPr lang="en-US" sz="1500" dirty="0"/>
          </a:p>
        </p:txBody>
      </p:sp>
      <p:pic>
        <p:nvPicPr>
          <p:cNvPr id="7" name="Picture 6" descr="A dog sitting on a table&#10;&#10;Description automatically generated">
            <a:extLst>
              <a:ext uri="{FF2B5EF4-FFF2-40B4-BE49-F238E27FC236}">
                <a16:creationId xmlns:a16="http://schemas.microsoft.com/office/drawing/2014/main" xmlns="" id="{076EEF2F-2DEB-44BF-BC3F-960425021B5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85331" y="3200400"/>
            <a:ext cx="3149600" cy="2362200"/>
          </a:xfrm>
          <a:prstGeom prst="rect">
            <a:avLst/>
          </a:prstGeom>
        </p:spPr>
      </p:pic>
    </p:spTree>
    <p:extLst>
      <p:ext uri="{BB962C8B-B14F-4D97-AF65-F5344CB8AC3E}">
        <p14:creationId xmlns:p14="http://schemas.microsoft.com/office/powerpoint/2010/main" val="3787003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48EE0E-5033-4148-9410-4AE19A40988C}"/>
              </a:ext>
            </a:extLst>
          </p:cNvPr>
          <p:cNvSpPr>
            <a:spLocks noGrp="1"/>
          </p:cNvSpPr>
          <p:nvPr>
            <p:ph type="title"/>
          </p:nvPr>
        </p:nvSpPr>
        <p:spPr>
          <a:xfrm>
            <a:off x="1113233" y="685800"/>
            <a:ext cx="7514035" cy="1752599"/>
          </a:xfrm>
        </p:spPr>
        <p:txBody>
          <a:bodyPr>
            <a:normAutofit/>
          </a:bodyPr>
          <a:lstStyle/>
          <a:p>
            <a:r>
              <a:rPr lang="en-US"/>
              <a:t>Supervision for Family Support Specialists</a:t>
            </a:r>
          </a:p>
        </p:txBody>
      </p:sp>
      <p:pic>
        <p:nvPicPr>
          <p:cNvPr id="6" name="Picture 5" descr="A small brown and white dog&#10;&#10;Description automatically generated">
            <a:extLst>
              <a:ext uri="{FF2B5EF4-FFF2-40B4-BE49-F238E27FC236}">
                <a16:creationId xmlns:a16="http://schemas.microsoft.com/office/drawing/2014/main" xmlns="" id="{E153DE3F-2BAE-4DA7-8A94-E2C50EED22A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09600" y="3333333"/>
            <a:ext cx="2969408" cy="1959809"/>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xmlns="" id="{8EC40CE8-2855-463F-98D8-55E4D81FADED}"/>
              </a:ext>
            </a:extLst>
          </p:cNvPr>
          <p:cNvSpPr>
            <a:spLocks noGrp="1"/>
          </p:cNvSpPr>
          <p:nvPr>
            <p:ph sz="quarter" idx="13"/>
          </p:nvPr>
        </p:nvSpPr>
        <p:spPr>
          <a:xfrm>
            <a:off x="3579008" y="2743200"/>
            <a:ext cx="5260192" cy="3657599"/>
          </a:xfrm>
        </p:spPr>
        <p:txBody>
          <a:bodyPr anchor="t">
            <a:normAutofit/>
          </a:bodyPr>
          <a:lstStyle/>
          <a:p>
            <a:pPr marL="0" indent="0">
              <a:lnSpc>
                <a:spcPct val="90000"/>
              </a:lnSpc>
              <a:buNone/>
            </a:pPr>
            <a:r>
              <a:rPr lang="en-US" sz="1300" dirty="0"/>
              <a:t>  </a:t>
            </a:r>
            <a:r>
              <a:rPr lang="en-US" sz="1800" b="1" dirty="0"/>
              <a:t>What it is	</a:t>
            </a:r>
            <a:r>
              <a:rPr lang="en-US" sz="1800" dirty="0"/>
              <a:t>				</a:t>
            </a:r>
            <a:r>
              <a:rPr lang="en-US" sz="1800" b="1" dirty="0"/>
              <a:t>What it is not</a:t>
            </a:r>
          </a:p>
          <a:p>
            <a:pPr lvl="1">
              <a:lnSpc>
                <a:spcPct val="90000"/>
              </a:lnSpc>
            </a:pPr>
            <a:r>
              <a:rPr lang="en-US" sz="1800" dirty="0"/>
              <a:t>A TIME TO REFLECT		*  Just listening</a:t>
            </a:r>
          </a:p>
          <a:p>
            <a:pPr lvl="1">
              <a:lnSpc>
                <a:spcPct val="90000"/>
              </a:lnSpc>
            </a:pPr>
            <a:r>
              <a:rPr lang="en-US" sz="1800" dirty="0"/>
              <a:t>A SAFE PLACE		     	*  Occasional</a:t>
            </a:r>
          </a:p>
          <a:p>
            <a:pPr lvl="1">
              <a:lnSpc>
                <a:spcPct val="90000"/>
              </a:lnSpc>
            </a:pPr>
            <a:r>
              <a:rPr lang="en-US" sz="1800" dirty="0"/>
              <a:t>RESPECTFUL		     	*  Therapy</a:t>
            </a:r>
          </a:p>
          <a:p>
            <a:pPr lvl="1">
              <a:lnSpc>
                <a:spcPct val="90000"/>
              </a:lnSpc>
            </a:pPr>
            <a:r>
              <a:rPr lang="en-US" sz="1800" dirty="0"/>
              <a:t>REGULAR				*  For those less								experienced</a:t>
            </a:r>
          </a:p>
          <a:p>
            <a:pPr lvl="1">
              <a:lnSpc>
                <a:spcPct val="90000"/>
              </a:lnSpc>
            </a:pPr>
            <a:r>
              <a:rPr lang="en-US" sz="1800" dirty="0"/>
              <a:t>PREDICTABLE		     	*  Easily Done</a:t>
            </a:r>
          </a:p>
          <a:p>
            <a:pPr lvl="1">
              <a:lnSpc>
                <a:spcPct val="90000"/>
              </a:lnSpc>
            </a:pPr>
            <a:r>
              <a:rPr lang="en-US" sz="1800" dirty="0"/>
              <a:t>PREPARED</a:t>
            </a:r>
          </a:p>
        </p:txBody>
      </p:sp>
    </p:spTree>
    <p:extLst>
      <p:ext uri="{BB962C8B-B14F-4D97-AF65-F5344CB8AC3E}">
        <p14:creationId xmlns:p14="http://schemas.microsoft.com/office/powerpoint/2010/main" val="17939777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1161</Words>
  <Application>Microsoft Office PowerPoint</Application>
  <PresentationFormat>On-screen Show (4:3)</PresentationFormat>
  <Paragraphs>184</Paragraphs>
  <Slides>23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Corbel</vt:lpstr>
      <vt:lpstr>Parallax</vt:lpstr>
      <vt:lpstr>Supervision and Co-Supervision for Family(Peer) Support Specialists</vt:lpstr>
      <vt:lpstr>Goals For Today:</vt:lpstr>
      <vt:lpstr>Rate Yourself on the quality of supervision you provide</vt:lpstr>
      <vt:lpstr>Distinct Types of Supervision</vt:lpstr>
      <vt:lpstr>Key functions and responsibilities of Supervision</vt:lpstr>
      <vt:lpstr>Core Elements of Supervision</vt:lpstr>
      <vt:lpstr>Core Elements of Supervision</vt:lpstr>
      <vt:lpstr>Core Elements of Supervision</vt:lpstr>
      <vt:lpstr>Supervision for Family Support Specialists</vt:lpstr>
      <vt:lpstr>Reflective Supervision</vt:lpstr>
      <vt:lpstr>Reflective Supervision</vt:lpstr>
      <vt:lpstr>Using Core competencies in Supervision</vt:lpstr>
      <vt:lpstr>6 Competencies,  43 Core Areas</vt:lpstr>
      <vt:lpstr>PowerPoint Presentation</vt:lpstr>
      <vt:lpstr>PowerPoint Presentation</vt:lpstr>
      <vt:lpstr>Why Competencies support Effective Supervision?</vt:lpstr>
      <vt:lpstr>Co-Supervision</vt:lpstr>
      <vt:lpstr>What is Co-Supervision?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Supervision and Co-Supervision for Family(Peer) Support Specialists</dc:title>
  <dc:creator>Susana Pelayo</dc:creator>
  <cp:lastModifiedBy>Ruth Hollman</cp:lastModifiedBy>
  <cp:revision>2</cp:revision>
  <dcterms:created xsi:type="dcterms:W3CDTF">2020-02-28T18:42:41Z</dcterms:created>
  <dcterms:modified xsi:type="dcterms:W3CDTF">2020-03-04T01:44:27Z</dcterms:modified>
</cp:coreProperties>
</file>