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7"/>
  </p:notesMasterIdLst>
  <p:handoutMasterIdLst>
    <p:handoutMasterId r:id="rId8"/>
  </p:handoutMasterIdLst>
  <p:sldIdLst>
    <p:sldId id="256" r:id="rId2"/>
    <p:sldId id="294" r:id="rId3"/>
    <p:sldId id="290" r:id="rId4"/>
    <p:sldId id="292" r:id="rId5"/>
    <p:sldId id="293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Wolf" userId="e140106e-5020-42d6-bae5-5b96aa7302c2" providerId="ADAL" clId="{FADF7A86-BA65-49A4-9781-7EB41F39E2F6}"/>
    <pc:docChg chg="custSel delSld modSld">
      <pc:chgData name="Jessica Wolf" userId="e140106e-5020-42d6-bae5-5b96aa7302c2" providerId="ADAL" clId="{FADF7A86-BA65-49A4-9781-7EB41F39E2F6}" dt="2022-04-07T16:11:55.822" v="104" actId="13926"/>
      <pc:docMkLst>
        <pc:docMk/>
      </pc:docMkLst>
      <pc:sldChg chg="del">
        <pc:chgData name="Jessica Wolf" userId="e140106e-5020-42d6-bae5-5b96aa7302c2" providerId="ADAL" clId="{FADF7A86-BA65-49A4-9781-7EB41F39E2F6}" dt="2022-04-07T16:03:53.425" v="1" actId="47"/>
        <pc:sldMkLst>
          <pc:docMk/>
          <pc:sldMk cId="2798166808" sldId="258"/>
        </pc:sldMkLst>
      </pc:sldChg>
      <pc:sldChg chg="del">
        <pc:chgData name="Jessica Wolf" userId="e140106e-5020-42d6-bae5-5b96aa7302c2" providerId="ADAL" clId="{FADF7A86-BA65-49A4-9781-7EB41F39E2F6}" dt="2022-04-07T16:03:54.728" v="3" actId="47"/>
        <pc:sldMkLst>
          <pc:docMk/>
          <pc:sldMk cId="793793743" sldId="259"/>
        </pc:sldMkLst>
      </pc:sldChg>
      <pc:sldChg chg="del">
        <pc:chgData name="Jessica Wolf" userId="e140106e-5020-42d6-bae5-5b96aa7302c2" providerId="ADAL" clId="{FADF7A86-BA65-49A4-9781-7EB41F39E2F6}" dt="2022-04-07T16:03:59.691" v="11" actId="47"/>
        <pc:sldMkLst>
          <pc:docMk/>
          <pc:sldMk cId="2440043338" sldId="260"/>
        </pc:sldMkLst>
      </pc:sldChg>
      <pc:sldChg chg="del">
        <pc:chgData name="Jessica Wolf" userId="e140106e-5020-42d6-bae5-5b96aa7302c2" providerId="ADAL" clId="{FADF7A86-BA65-49A4-9781-7EB41F39E2F6}" dt="2022-04-07T16:04:00.554" v="13" actId="47"/>
        <pc:sldMkLst>
          <pc:docMk/>
          <pc:sldMk cId="1858515118" sldId="261"/>
        </pc:sldMkLst>
      </pc:sldChg>
      <pc:sldChg chg="del">
        <pc:chgData name="Jessica Wolf" userId="e140106e-5020-42d6-bae5-5b96aa7302c2" providerId="ADAL" clId="{FADF7A86-BA65-49A4-9781-7EB41F39E2F6}" dt="2022-04-07T16:04:01.115" v="14" actId="47"/>
        <pc:sldMkLst>
          <pc:docMk/>
          <pc:sldMk cId="747466739" sldId="262"/>
        </pc:sldMkLst>
      </pc:sldChg>
      <pc:sldChg chg="del">
        <pc:chgData name="Jessica Wolf" userId="e140106e-5020-42d6-bae5-5b96aa7302c2" providerId="ADAL" clId="{FADF7A86-BA65-49A4-9781-7EB41F39E2F6}" dt="2022-04-07T16:04:01.502" v="15" actId="47"/>
        <pc:sldMkLst>
          <pc:docMk/>
          <pc:sldMk cId="2057390746" sldId="263"/>
        </pc:sldMkLst>
      </pc:sldChg>
      <pc:sldChg chg="del">
        <pc:chgData name="Jessica Wolf" userId="e140106e-5020-42d6-bae5-5b96aa7302c2" providerId="ADAL" clId="{FADF7A86-BA65-49A4-9781-7EB41F39E2F6}" dt="2022-04-07T16:04:25.900" v="23" actId="47"/>
        <pc:sldMkLst>
          <pc:docMk/>
          <pc:sldMk cId="265803712" sldId="267"/>
        </pc:sldMkLst>
      </pc:sldChg>
      <pc:sldChg chg="del">
        <pc:chgData name="Jessica Wolf" userId="e140106e-5020-42d6-bae5-5b96aa7302c2" providerId="ADAL" clId="{FADF7A86-BA65-49A4-9781-7EB41F39E2F6}" dt="2022-04-07T16:04:33.699" v="27" actId="47"/>
        <pc:sldMkLst>
          <pc:docMk/>
          <pc:sldMk cId="2999514336" sldId="269"/>
        </pc:sldMkLst>
      </pc:sldChg>
      <pc:sldChg chg="del">
        <pc:chgData name="Jessica Wolf" userId="e140106e-5020-42d6-bae5-5b96aa7302c2" providerId="ADAL" clId="{FADF7A86-BA65-49A4-9781-7EB41F39E2F6}" dt="2022-04-07T16:03:54.113" v="2" actId="47"/>
        <pc:sldMkLst>
          <pc:docMk/>
          <pc:sldMk cId="1817997817" sldId="271"/>
        </pc:sldMkLst>
      </pc:sldChg>
      <pc:sldChg chg="del">
        <pc:chgData name="Jessica Wolf" userId="e140106e-5020-42d6-bae5-5b96aa7302c2" providerId="ADAL" clId="{FADF7A86-BA65-49A4-9781-7EB41F39E2F6}" dt="2022-04-07T16:04:26.903" v="24" actId="47"/>
        <pc:sldMkLst>
          <pc:docMk/>
          <pc:sldMk cId="3027212567" sldId="272"/>
        </pc:sldMkLst>
      </pc:sldChg>
      <pc:sldChg chg="del">
        <pc:chgData name="Jessica Wolf" userId="e140106e-5020-42d6-bae5-5b96aa7302c2" providerId="ADAL" clId="{FADF7A86-BA65-49A4-9781-7EB41F39E2F6}" dt="2022-04-07T16:04:28.069" v="26" actId="47"/>
        <pc:sldMkLst>
          <pc:docMk/>
          <pc:sldMk cId="2664219954" sldId="273"/>
        </pc:sldMkLst>
      </pc:sldChg>
      <pc:sldChg chg="del">
        <pc:chgData name="Jessica Wolf" userId="e140106e-5020-42d6-bae5-5b96aa7302c2" providerId="ADAL" clId="{FADF7A86-BA65-49A4-9781-7EB41F39E2F6}" dt="2022-04-07T16:04:27.510" v="25" actId="47"/>
        <pc:sldMkLst>
          <pc:docMk/>
          <pc:sldMk cId="370194739" sldId="274"/>
        </pc:sldMkLst>
      </pc:sldChg>
      <pc:sldChg chg="del">
        <pc:chgData name="Jessica Wolf" userId="e140106e-5020-42d6-bae5-5b96aa7302c2" providerId="ADAL" clId="{FADF7A86-BA65-49A4-9781-7EB41F39E2F6}" dt="2022-04-07T16:03:55.141" v="4" actId="47"/>
        <pc:sldMkLst>
          <pc:docMk/>
          <pc:sldMk cId="3596002881" sldId="275"/>
        </pc:sldMkLst>
      </pc:sldChg>
      <pc:sldChg chg="del">
        <pc:chgData name="Jessica Wolf" userId="e140106e-5020-42d6-bae5-5b96aa7302c2" providerId="ADAL" clId="{FADF7A86-BA65-49A4-9781-7EB41F39E2F6}" dt="2022-04-07T16:03:56.274" v="6" actId="47"/>
        <pc:sldMkLst>
          <pc:docMk/>
          <pc:sldMk cId="1350866413" sldId="276"/>
        </pc:sldMkLst>
      </pc:sldChg>
      <pc:sldChg chg="del">
        <pc:chgData name="Jessica Wolf" userId="e140106e-5020-42d6-bae5-5b96aa7302c2" providerId="ADAL" clId="{FADF7A86-BA65-49A4-9781-7EB41F39E2F6}" dt="2022-04-07T16:03:51.171" v="0" actId="47"/>
        <pc:sldMkLst>
          <pc:docMk/>
          <pc:sldMk cId="3904402804" sldId="277"/>
        </pc:sldMkLst>
      </pc:sldChg>
      <pc:sldChg chg="del">
        <pc:chgData name="Jessica Wolf" userId="e140106e-5020-42d6-bae5-5b96aa7302c2" providerId="ADAL" clId="{FADF7A86-BA65-49A4-9781-7EB41F39E2F6}" dt="2022-04-07T16:03:57.600" v="8" actId="47"/>
        <pc:sldMkLst>
          <pc:docMk/>
          <pc:sldMk cId="3273510673" sldId="278"/>
        </pc:sldMkLst>
      </pc:sldChg>
      <pc:sldChg chg="del">
        <pc:chgData name="Jessica Wolf" userId="e140106e-5020-42d6-bae5-5b96aa7302c2" providerId="ADAL" clId="{FADF7A86-BA65-49A4-9781-7EB41F39E2F6}" dt="2022-04-07T16:03:58.318" v="9" actId="47"/>
        <pc:sldMkLst>
          <pc:docMk/>
          <pc:sldMk cId="3961909989" sldId="279"/>
        </pc:sldMkLst>
      </pc:sldChg>
      <pc:sldChg chg="del">
        <pc:chgData name="Jessica Wolf" userId="e140106e-5020-42d6-bae5-5b96aa7302c2" providerId="ADAL" clId="{FADF7A86-BA65-49A4-9781-7EB41F39E2F6}" dt="2022-04-07T16:04:01.961" v="16" actId="47"/>
        <pc:sldMkLst>
          <pc:docMk/>
          <pc:sldMk cId="1055935027" sldId="280"/>
        </pc:sldMkLst>
      </pc:sldChg>
      <pc:sldChg chg="del">
        <pc:chgData name="Jessica Wolf" userId="e140106e-5020-42d6-bae5-5b96aa7302c2" providerId="ADAL" clId="{FADF7A86-BA65-49A4-9781-7EB41F39E2F6}" dt="2022-04-07T16:04:02.576" v="17" actId="47"/>
        <pc:sldMkLst>
          <pc:docMk/>
          <pc:sldMk cId="471908402" sldId="281"/>
        </pc:sldMkLst>
      </pc:sldChg>
      <pc:sldChg chg="del">
        <pc:chgData name="Jessica Wolf" userId="e140106e-5020-42d6-bae5-5b96aa7302c2" providerId="ADAL" clId="{FADF7A86-BA65-49A4-9781-7EB41F39E2F6}" dt="2022-04-07T16:04:03.586" v="19" actId="47"/>
        <pc:sldMkLst>
          <pc:docMk/>
          <pc:sldMk cId="3702516276" sldId="282"/>
        </pc:sldMkLst>
      </pc:sldChg>
      <pc:sldChg chg="del">
        <pc:chgData name="Jessica Wolf" userId="e140106e-5020-42d6-bae5-5b96aa7302c2" providerId="ADAL" clId="{FADF7A86-BA65-49A4-9781-7EB41F39E2F6}" dt="2022-04-07T16:03:58.946" v="10" actId="47"/>
        <pc:sldMkLst>
          <pc:docMk/>
          <pc:sldMk cId="3388834321" sldId="283"/>
        </pc:sldMkLst>
      </pc:sldChg>
      <pc:sldChg chg="del">
        <pc:chgData name="Jessica Wolf" userId="e140106e-5020-42d6-bae5-5b96aa7302c2" providerId="ADAL" clId="{FADF7A86-BA65-49A4-9781-7EB41F39E2F6}" dt="2022-04-07T16:04:04.715" v="21" actId="47"/>
        <pc:sldMkLst>
          <pc:docMk/>
          <pc:sldMk cId="470181738" sldId="284"/>
        </pc:sldMkLst>
      </pc:sldChg>
      <pc:sldChg chg="del">
        <pc:chgData name="Jessica Wolf" userId="e140106e-5020-42d6-bae5-5b96aa7302c2" providerId="ADAL" clId="{FADF7A86-BA65-49A4-9781-7EB41F39E2F6}" dt="2022-04-07T16:04:04.123" v="20" actId="47"/>
        <pc:sldMkLst>
          <pc:docMk/>
          <pc:sldMk cId="3234319219" sldId="285"/>
        </pc:sldMkLst>
      </pc:sldChg>
      <pc:sldChg chg="del">
        <pc:chgData name="Jessica Wolf" userId="e140106e-5020-42d6-bae5-5b96aa7302c2" providerId="ADAL" clId="{FADF7A86-BA65-49A4-9781-7EB41F39E2F6}" dt="2022-04-07T16:03:55.757" v="5" actId="47"/>
        <pc:sldMkLst>
          <pc:docMk/>
          <pc:sldMk cId="2535593023" sldId="287"/>
        </pc:sldMkLst>
      </pc:sldChg>
      <pc:sldChg chg="del">
        <pc:chgData name="Jessica Wolf" userId="e140106e-5020-42d6-bae5-5b96aa7302c2" providerId="ADAL" clId="{FADF7A86-BA65-49A4-9781-7EB41F39E2F6}" dt="2022-04-07T16:03:56.763" v="7" actId="47"/>
        <pc:sldMkLst>
          <pc:docMk/>
          <pc:sldMk cId="1549525141" sldId="288"/>
        </pc:sldMkLst>
      </pc:sldChg>
      <pc:sldChg chg="del">
        <pc:chgData name="Jessica Wolf" userId="e140106e-5020-42d6-bae5-5b96aa7302c2" providerId="ADAL" clId="{FADF7A86-BA65-49A4-9781-7EB41F39E2F6}" dt="2022-04-07T16:04:03.165" v="18" actId="47"/>
        <pc:sldMkLst>
          <pc:docMk/>
          <pc:sldMk cId="3398803325" sldId="289"/>
        </pc:sldMkLst>
      </pc:sldChg>
      <pc:sldChg chg="modSp mod">
        <pc:chgData name="Jessica Wolf" userId="e140106e-5020-42d6-bae5-5b96aa7302c2" providerId="ADAL" clId="{FADF7A86-BA65-49A4-9781-7EB41F39E2F6}" dt="2022-04-07T16:11:55.822" v="104" actId="13926"/>
        <pc:sldMkLst>
          <pc:docMk/>
          <pc:sldMk cId="3490804443" sldId="290"/>
        </pc:sldMkLst>
        <pc:spChg chg="mod">
          <ac:chgData name="Jessica Wolf" userId="e140106e-5020-42d6-bae5-5b96aa7302c2" providerId="ADAL" clId="{FADF7A86-BA65-49A4-9781-7EB41F39E2F6}" dt="2022-04-07T16:11:55.822" v="104" actId="13926"/>
          <ac:spMkLst>
            <pc:docMk/>
            <pc:sldMk cId="3490804443" sldId="290"/>
            <ac:spMk id="2" creationId="{8B77801D-05EE-4920-945B-F0804AE98694}"/>
          </ac:spMkLst>
        </pc:spChg>
        <pc:spChg chg="mod">
          <ac:chgData name="Jessica Wolf" userId="e140106e-5020-42d6-bae5-5b96aa7302c2" providerId="ADAL" clId="{FADF7A86-BA65-49A4-9781-7EB41F39E2F6}" dt="2022-04-07T16:06:20.737" v="45" actId="20577"/>
          <ac:spMkLst>
            <pc:docMk/>
            <pc:sldMk cId="3490804443" sldId="290"/>
            <ac:spMk id="7" creationId="{50CBFC8B-6A87-4FDA-973B-009FEA8E75CC}"/>
          </ac:spMkLst>
        </pc:spChg>
      </pc:sldChg>
      <pc:sldChg chg="del">
        <pc:chgData name="Jessica Wolf" userId="e140106e-5020-42d6-bae5-5b96aa7302c2" providerId="ADAL" clId="{FADF7A86-BA65-49A4-9781-7EB41F39E2F6}" dt="2022-04-07T16:04:00.140" v="12" actId="47"/>
        <pc:sldMkLst>
          <pc:docMk/>
          <pc:sldMk cId="355251088" sldId="291"/>
        </pc:sldMkLst>
      </pc:sldChg>
      <pc:sldChg chg="modSp mod">
        <pc:chgData name="Jessica Wolf" userId="e140106e-5020-42d6-bae5-5b96aa7302c2" providerId="ADAL" clId="{FADF7A86-BA65-49A4-9781-7EB41F39E2F6}" dt="2022-04-07T16:09:58.651" v="90" actId="255"/>
        <pc:sldMkLst>
          <pc:docMk/>
          <pc:sldMk cId="4260129672" sldId="292"/>
        </pc:sldMkLst>
        <pc:spChg chg="mod">
          <ac:chgData name="Jessica Wolf" userId="e140106e-5020-42d6-bae5-5b96aa7302c2" providerId="ADAL" clId="{FADF7A86-BA65-49A4-9781-7EB41F39E2F6}" dt="2022-04-07T16:09:58.651" v="90" actId="255"/>
          <ac:spMkLst>
            <pc:docMk/>
            <pc:sldMk cId="4260129672" sldId="292"/>
            <ac:spMk id="2" creationId="{52CD19D5-4236-4EC0-AF45-56536E267D92}"/>
          </ac:spMkLst>
        </pc:spChg>
      </pc:sldChg>
      <pc:sldChg chg="modSp mod">
        <pc:chgData name="Jessica Wolf" userId="e140106e-5020-42d6-bae5-5b96aa7302c2" providerId="ADAL" clId="{FADF7A86-BA65-49A4-9781-7EB41F39E2F6}" dt="2022-04-07T16:11:00.170" v="103" actId="13926"/>
        <pc:sldMkLst>
          <pc:docMk/>
          <pc:sldMk cId="2454871533" sldId="293"/>
        </pc:sldMkLst>
        <pc:spChg chg="mod">
          <ac:chgData name="Jessica Wolf" userId="e140106e-5020-42d6-bae5-5b96aa7302c2" providerId="ADAL" clId="{FADF7A86-BA65-49A4-9781-7EB41F39E2F6}" dt="2022-04-07T16:11:00.170" v="103" actId="13926"/>
          <ac:spMkLst>
            <pc:docMk/>
            <pc:sldMk cId="2454871533" sldId="293"/>
            <ac:spMk id="2" creationId="{85029BF7-20AA-4805-BC9A-2D720406199A}"/>
          </ac:spMkLst>
        </pc:spChg>
      </pc:sldChg>
      <pc:sldChg chg="modSp mod">
        <pc:chgData name="Jessica Wolf" userId="e140106e-5020-42d6-bae5-5b96aa7302c2" providerId="ADAL" clId="{FADF7A86-BA65-49A4-9781-7EB41F39E2F6}" dt="2022-04-07T16:06:02.956" v="39" actId="13926"/>
        <pc:sldMkLst>
          <pc:docMk/>
          <pc:sldMk cId="1861904642" sldId="294"/>
        </pc:sldMkLst>
        <pc:spChg chg="mod">
          <ac:chgData name="Jessica Wolf" userId="e140106e-5020-42d6-bae5-5b96aa7302c2" providerId="ADAL" clId="{FADF7A86-BA65-49A4-9781-7EB41F39E2F6}" dt="2022-04-07T16:06:02.956" v="39" actId="13926"/>
          <ac:spMkLst>
            <pc:docMk/>
            <pc:sldMk cId="1861904642" sldId="294"/>
            <ac:spMk id="2" creationId="{6A1346E4-D642-4AAC-AB0D-593C84FCB057}"/>
          </ac:spMkLst>
        </pc:spChg>
      </pc:sldChg>
      <pc:sldChg chg="del">
        <pc:chgData name="Jessica Wolf" userId="e140106e-5020-42d6-bae5-5b96aa7302c2" providerId="ADAL" clId="{FADF7A86-BA65-49A4-9781-7EB41F39E2F6}" dt="2022-04-07T16:04:24.756" v="22" actId="47"/>
        <pc:sldMkLst>
          <pc:docMk/>
          <pc:sldMk cId="3239752218" sldId="2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8EB867-FB74-4E56-B61D-BC79925171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D8F8D-672B-4914-8C67-4F7FC14BCB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4/27/22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677751-5D0F-4E2F-AB1E-7554A562AF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26E499-FA76-424F-AA55-2FA3621B73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5F4F-A6DF-43BD-B5E6-97A3A6B80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52842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4/27/22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3F275-BB29-4519-B3D9-7C981ED8B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0452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5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0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08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2572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7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7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4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2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9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8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5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 JW | SHARE! 4.27.22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E777C9-B7CC-4133-9289-8E7D00B4FC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60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6CC4-A3AA-4FEE-B9B2-090E96543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52175"/>
            <a:ext cx="7766936" cy="2498661"/>
          </a:xfrm>
        </p:spPr>
        <p:txBody>
          <a:bodyPr/>
          <a:lstStyle/>
          <a:p>
            <a:r>
              <a:rPr lang="en-US" dirty="0"/>
              <a:t>A Peer Lens on Supervision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87BB2-FF1D-4062-B9F3-6AA3981AD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800" y="4156485"/>
            <a:ext cx="7766936" cy="1096899"/>
          </a:xfrm>
        </p:spPr>
        <p:txBody>
          <a:bodyPr>
            <a:noAutofit/>
          </a:bodyPr>
          <a:lstStyle/>
          <a:p>
            <a:r>
              <a:rPr lang="en-US" sz="2400" dirty="0"/>
              <a:t>SHARE! Supervision of Peer Workforce Conference</a:t>
            </a:r>
          </a:p>
          <a:p>
            <a:r>
              <a:rPr lang="en-US" sz="2400" dirty="0"/>
              <a:t>Jessica Wolf, PhD, Decision Solutions Consulting</a:t>
            </a:r>
          </a:p>
          <a:p>
            <a:r>
              <a:rPr lang="en-US" sz="2400" dirty="0"/>
              <a:t>April 27, 2022</a:t>
            </a:r>
          </a:p>
        </p:txBody>
      </p:sp>
    </p:spTree>
    <p:extLst>
      <p:ext uri="{BB962C8B-B14F-4D97-AF65-F5344CB8AC3E}">
        <p14:creationId xmlns:p14="http://schemas.microsoft.com/office/powerpoint/2010/main" val="417046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46E4-D642-4AAC-AB0D-593C84FCB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3489"/>
            <a:ext cx="8596668" cy="739284"/>
          </a:xfrm>
        </p:spPr>
        <p:txBody>
          <a:bodyPr>
            <a:normAutofit fontScale="90000"/>
          </a:bodyPr>
          <a:lstStyle/>
          <a:p>
            <a:r>
              <a:rPr lang="en-US" dirty="0"/>
              <a:t>	Who’s Here Today? Polls and Chat (</a:t>
            </a:r>
            <a:r>
              <a:rPr lang="en-US" dirty="0">
                <a:highlight>
                  <a:srgbClr val="FFFF00"/>
                </a:highlight>
              </a:rPr>
              <a:t>slide 2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A2D58-9DF5-4B08-BFFB-6ED632A74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2773"/>
            <a:ext cx="8596668" cy="5468411"/>
          </a:xfrm>
        </p:spPr>
        <p:txBody>
          <a:bodyPr>
            <a:noAutofit/>
          </a:bodyPr>
          <a:lstStyle/>
          <a:p>
            <a:r>
              <a:rPr lang="en-US" sz="2000" dirty="0"/>
              <a:t>Are you a peer support worker, peer specialist, recovery coach? </a:t>
            </a:r>
            <a:r>
              <a:rPr lang="en-US" sz="2000" b="1" dirty="0">
                <a:solidFill>
                  <a:srgbClr val="00B0F0"/>
                </a:solidFill>
              </a:rPr>
              <a:t>Yes/no</a:t>
            </a:r>
          </a:p>
          <a:p>
            <a:r>
              <a:rPr lang="en-US" sz="2000" dirty="0"/>
              <a:t>If you are a peer worker/specialist/recovery coach, are you </a:t>
            </a:r>
            <a:r>
              <a:rPr lang="en-US" sz="2000" b="1" dirty="0"/>
              <a:t>certified</a:t>
            </a:r>
            <a:r>
              <a:rPr lang="en-US" sz="2000" dirty="0"/>
              <a:t>? </a:t>
            </a:r>
            <a:r>
              <a:rPr lang="en-US" sz="2000" b="1" dirty="0">
                <a:solidFill>
                  <a:srgbClr val="00B0F0"/>
                </a:solidFill>
              </a:rPr>
              <a:t>Yes/no</a:t>
            </a:r>
          </a:p>
          <a:p>
            <a:r>
              <a:rPr lang="en-US" sz="2000" dirty="0"/>
              <a:t>Are you a supervisor of peer workers? </a:t>
            </a:r>
            <a:r>
              <a:rPr lang="en-US" sz="2000" b="1" dirty="0">
                <a:solidFill>
                  <a:srgbClr val="00B0F0"/>
                </a:solidFill>
              </a:rPr>
              <a:t>Yes/no</a:t>
            </a:r>
          </a:p>
          <a:p>
            <a:r>
              <a:rPr lang="en-US" sz="2000" dirty="0"/>
              <a:t>If you are a supervisor of peer workers, have you been trained in supervision? </a:t>
            </a:r>
            <a:r>
              <a:rPr lang="en-US" sz="2000" dirty="0">
                <a:solidFill>
                  <a:srgbClr val="00B0F0"/>
                </a:solidFill>
              </a:rPr>
              <a:t>Y</a:t>
            </a:r>
            <a:r>
              <a:rPr lang="en-US" sz="2000" b="1" dirty="0">
                <a:solidFill>
                  <a:srgbClr val="00B0F0"/>
                </a:solidFill>
              </a:rPr>
              <a:t>es/no</a:t>
            </a:r>
          </a:p>
          <a:p>
            <a:r>
              <a:rPr lang="en-US" sz="2000" dirty="0"/>
              <a:t>Trained in supervision </a:t>
            </a:r>
            <a:r>
              <a:rPr lang="en-US" sz="2000" u="sng" dirty="0"/>
              <a:t>of peer workers</a:t>
            </a:r>
            <a:r>
              <a:rPr lang="en-US" sz="2000" dirty="0"/>
              <a:t>? </a:t>
            </a:r>
            <a:r>
              <a:rPr lang="en-US" sz="2000" b="1" dirty="0">
                <a:solidFill>
                  <a:srgbClr val="00B0F0"/>
                </a:solidFill>
              </a:rPr>
              <a:t>Yes/no</a:t>
            </a:r>
          </a:p>
          <a:p>
            <a:r>
              <a:rPr lang="en-US" sz="2000" dirty="0"/>
              <a:t>If you are a supervisor, are you a trained clinician (social worker, psychologist, nurse)? TYPE YOUR DISCIPLINE IN THE CHAT. DO NOT HIT ENTER UNTIL the SIGNAL IS GIVEN!</a:t>
            </a:r>
          </a:p>
          <a:p>
            <a:r>
              <a:rPr lang="en-US" sz="2000" dirty="0"/>
              <a:t>For everyone: In a very few words, describe what you hope to learn during today’s workshop. TYPE IN THE CHAT AND DO NOT HIT ENTER UNTIL the SIGNAL IS GIVEN! THANK YOU!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94AE9-71A7-4C5E-88CD-C6F9D2048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8330" y="6041362"/>
            <a:ext cx="3436616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JW | SHARE! 4.27.22</a:t>
            </a:r>
          </a:p>
        </p:txBody>
      </p:sp>
    </p:spTree>
    <p:extLst>
      <p:ext uri="{BB962C8B-B14F-4D97-AF65-F5344CB8AC3E}">
        <p14:creationId xmlns:p14="http://schemas.microsoft.com/office/powerpoint/2010/main" val="186190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7801D-05EE-4920-945B-F0804AE98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2373"/>
            <a:ext cx="8596668" cy="1754966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Poll: Peer Worker Supervisor Self-Assessment</a:t>
            </a:r>
            <a:br>
              <a:rPr lang="en-US" u="sng" dirty="0"/>
            </a:br>
            <a:r>
              <a:rPr lang="en-US" u="sng" dirty="0"/>
              <a:t>(</a:t>
            </a:r>
            <a:r>
              <a:rPr lang="en-US" sz="2200" u="sng" dirty="0">
                <a:highlight>
                  <a:srgbClr val="FFFF00"/>
                </a:highlight>
              </a:rPr>
              <a:t>Slide 25</a:t>
            </a:r>
            <a:r>
              <a:rPr lang="en-US" u="sng" dirty="0"/>
              <a:t>) </a:t>
            </a:r>
            <a:r>
              <a:rPr lang="en-US" sz="2200" dirty="0"/>
              <a:t>For each item, rate your self-assessment: </a:t>
            </a:r>
            <a:r>
              <a:rPr lang="en-US" sz="2200" dirty="0">
                <a:highlight>
                  <a:srgbClr val="FFFF00"/>
                </a:highlight>
              </a:rPr>
              <a:t>1 = professional need; 2 = personal need; 3 = sporadically competent; 4 = consistently competent; 5 = mastery. </a:t>
            </a:r>
            <a:r>
              <a:rPr lang="en-US" sz="2200" dirty="0"/>
              <a:t>There are 5 items on this slide; 6 on the next.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347A6-C263-48BA-BF97-DDED3E2D4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2800" dirty="0"/>
              <a:t>I understand organizational systems, structures and processes. (1,2,3,4 or 5)</a:t>
            </a:r>
          </a:p>
          <a:p>
            <a:pPr>
              <a:buAutoNum type="arabicPeriod" startAt="2"/>
            </a:pPr>
            <a:r>
              <a:rPr lang="en-US" sz="2800" dirty="0"/>
              <a:t>I understand peer support values and practice.(1-5)</a:t>
            </a:r>
          </a:p>
          <a:p>
            <a:pPr>
              <a:buAutoNum type="arabicPeriod" startAt="2"/>
            </a:pPr>
            <a:r>
              <a:rPr lang="en-US" sz="2800" dirty="0"/>
              <a:t>I understand peer support worker roles and responsibilities. (1,2,3,4,or 5)</a:t>
            </a:r>
          </a:p>
          <a:p>
            <a:pPr>
              <a:buAutoNum type="arabicPeriod" startAt="2"/>
            </a:pPr>
            <a:r>
              <a:rPr lang="en-US" sz="2800" dirty="0"/>
              <a:t>I maintain balance between administrative, educational and supportive supervision functions.</a:t>
            </a:r>
          </a:p>
          <a:p>
            <a:pPr>
              <a:buAutoNum type="arabicPeriod" startAt="2"/>
            </a:pPr>
            <a:r>
              <a:rPr lang="en-US" sz="2800" dirty="0"/>
              <a:t>I establish relationships characterized by trust and mutuality. (1,2,3,4  or 5)</a:t>
            </a:r>
          </a:p>
          <a:p>
            <a:pPr>
              <a:buAutoNum type="arabicPeriod" startAt="2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0CBFC8B-6A87-4FDA-973B-009FEA8E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9694" y="6041362"/>
            <a:ext cx="6225252" cy="365125"/>
          </a:xfrm>
        </p:spPr>
        <p:txBody>
          <a:bodyPr/>
          <a:lstStyle/>
          <a:p>
            <a:r>
              <a:rPr lang="en-US" dirty="0"/>
              <a:t>						 JW | SHARE! 4.27.22</a:t>
            </a:r>
          </a:p>
        </p:txBody>
      </p:sp>
    </p:spTree>
    <p:extLst>
      <p:ext uri="{BB962C8B-B14F-4D97-AF65-F5344CB8AC3E}">
        <p14:creationId xmlns:p14="http://schemas.microsoft.com/office/powerpoint/2010/main" val="349080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D19D5-4236-4EC0-AF45-56536E26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Poll: Supervisor of Peer Workers </a:t>
            </a:r>
            <a:br>
              <a:rPr lang="en-US" dirty="0"/>
            </a:br>
            <a:r>
              <a:rPr lang="en-US" dirty="0"/>
              <a:t>Self-Assessment, continued </a:t>
            </a:r>
            <a:r>
              <a:rPr lang="en-US" sz="2800" dirty="0"/>
              <a:t>(</a:t>
            </a:r>
            <a:r>
              <a:rPr lang="en-US" sz="2800" dirty="0">
                <a:highlight>
                  <a:srgbClr val="FFFF00"/>
                </a:highlight>
              </a:rPr>
              <a:t>Slide 26</a:t>
            </a:r>
            <a:r>
              <a:rPr lang="en-US" sz="28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66FD6-98EB-4DF4-8692-104A1F645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10156"/>
          </a:xfrm>
        </p:spPr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 startAt="6"/>
            </a:pPr>
            <a:r>
              <a:rPr lang="en-US" sz="4000" dirty="0"/>
              <a:t>Provide environment promoting reflection on peer support practice and ethics.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Help a person set and plan for achievement of professional goals.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Can teach and model skills needed for effective peer practice.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Can deliver strengths'-based supervision and can use affirmations.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Can give feedback assisting the person in recognizing a professional development need.</a:t>
            </a:r>
          </a:p>
          <a:p>
            <a:pPr>
              <a:buFont typeface="+mj-lt"/>
              <a:buAutoNum type="arabicPeriod" startAt="6"/>
            </a:pPr>
            <a:r>
              <a:rPr lang="en-US" sz="4000" dirty="0"/>
              <a:t>Can advocate for recovery-oriented services within the agency.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DD48C22-9BDB-4FE9-B473-E0809C0A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2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9BF7-20AA-4805-BC9A-2D720406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“Exit Poll” </a:t>
            </a:r>
            <a:r>
              <a:rPr lang="en-US" sz="2800" dirty="0">
                <a:highlight>
                  <a:srgbClr val="FFFF00"/>
                </a:highlight>
              </a:rPr>
              <a:t>(Slide 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A8DBB-6C5C-4175-8DC7-7E49F69C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1. The BRSS TACS Supervisor of Peer Workers Self Assessment will be useful to me in my work: </a:t>
            </a:r>
            <a:r>
              <a:rPr lang="en-US" sz="2800" b="1" dirty="0">
                <a:highlight>
                  <a:srgbClr val="00FFFF"/>
                </a:highlight>
              </a:rPr>
              <a:t>yes, no, maybe.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2. This workshop was informative and will help me in my work going forward: </a:t>
            </a:r>
            <a:r>
              <a:rPr lang="en-US" sz="2800" b="1" dirty="0">
                <a:highlight>
                  <a:srgbClr val="00FFFF"/>
                </a:highlight>
              </a:rPr>
              <a:t>yes, no, unsure</a:t>
            </a:r>
            <a:r>
              <a:rPr lang="en-US" sz="28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DDCCA-B029-429F-B25F-2B776546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JW | SHARE! 4.27.22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715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24978</TotalTime>
  <Words>374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A Peer Lens on Supervision</vt:lpstr>
      <vt:lpstr> Who’s Here Today? Polls and Chat (slide 2)</vt:lpstr>
      <vt:lpstr>Poll: Peer Worker Supervisor Self-Assessment (Slide 25) For each item, rate your self-assessment: 1 = professional need; 2 = personal need; 3 = sporadically competent; 4 = consistently competent; 5 = mastery. There are 5 items on this slide; 6 on the next. </vt:lpstr>
      <vt:lpstr>Poll: Supervisor of Peer Workers  Self-Assessment, continued (Slide 26)</vt:lpstr>
      <vt:lpstr>“Exit Poll” (Slide 32)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Peer Lens on Supervision</dc:title>
  <dc:creator>Wolf, Jessica</dc:creator>
  <cp:lastModifiedBy>Kathleen Myers</cp:lastModifiedBy>
  <cp:revision>5</cp:revision>
  <cp:lastPrinted>2022-04-06T20:11:58Z</cp:lastPrinted>
  <dcterms:created xsi:type="dcterms:W3CDTF">2022-02-05T13:42:49Z</dcterms:created>
  <dcterms:modified xsi:type="dcterms:W3CDTF">2022-04-08T00:01:37Z</dcterms:modified>
</cp:coreProperties>
</file>