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35"/>
  </p:notesMasterIdLst>
  <p:handoutMasterIdLst>
    <p:handoutMasterId r:id="rId36"/>
  </p:handoutMasterIdLst>
  <p:sldIdLst>
    <p:sldId id="256" r:id="rId2"/>
    <p:sldId id="294" r:id="rId3"/>
    <p:sldId id="277" r:id="rId4"/>
    <p:sldId id="258" r:id="rId5"/>
    <p:sldId id="271" r:id="rId6"/>
    <p:sldId id="259" r:id="rId7"/>
    <p:sldId id="275" r:id="rId8"/>
    <p:sldId id="287" r:id="rId9"/>
    <p:sldId id="276" r:id="rId10"/>
    <p:sldId id="288" r:id="rId11"/>
    <p:sldId id="278" r:id="rId12"/>
    <p:sldId id="279" r:id="rId13"/>
    <p:sldId id="283" r:id="rId14"/>
    <p:sldId id="260" r:id="rId15"/>
    <p:sldId id="291" r:id="rId16"/>
    <p:sldId id="261" r:id="rId17"/>
    <p:sldId id="262" r:id="rId18"/>
    <p:sldId id="263" r:id="rId19"/>
    <p:sldId id="280" r:id="rId20"/>
    <p:sldId id="281" r:id="rId21"/>
    <p:sldId id="289" r:id="rId22"/>
    <p:sldId id="282" r:id="rId23"/>
    <p:sldId id="285" r:id="rId24"/>
    <p:sldId id="284" r:id="rId25"/>
    <p:sldId id="290" r:id="rId26"/>
    <p:sldId id="292" r:id="rId27"/>
    <p:sldId id="295" r:id="rId28"/>
    <p:sldId id="267" r:id="rId29"/>
    <p:sldId id="272" r:id="rId30"/>
    <p:sldId id="274" r:id="rId31"/>
    <p:sldId id="273" r:id="rId32"/>
    <p:sldId id="293" r:id="rId33"/>
    <p:sldId id="269" r:id="rId3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A9F7E7-42D7-4538-BEBC-8AAA48A63829}" v="31" dt="2022-04-07T16:01:41.4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1" autoAdjust="0"/>
    <p:restoredTop sz="94660"/>
  </p:normalViewPr>
  <p:slideViewPr>
    <p:cSldViewPr snapToGrid="0">
      <p:cViewPr varScale="1">
        <p:scale>
          <a:sx n="79" d="100"/>
          <a:sy n="79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lf, Jessica" userId="e140106e-5020-42d6-bae5-5b96aa7302c2" providerId="ADAL" clId="{E8A9F7E7-42D7-4538-BEBC-8AAA48A63829}"/>
    <pc:docChg chg="undo custSel addSld delSld modSld sldOrd">
      <pc:chgData name="Wolf, Jessica" userId="e140106e-5020-42d6-bae5-5b96aa7302c2" providerId="ADAL" clId="{E8A9F7E7-42D7-4538-BEBC-8AAA48A63829}" dt="2022-04-07T15:51:51.420" v="6731" actId="20577"/>
      <pc:docMkLst>
        <pc:docMk/>
      </pc:docMkLst>
      <pc:sldChg chg="delSp modSp mod">
        <pc:chgData name="Wolf, Jessica" userId="e140106e-5020-42d6-bae5-5b96aa7302c2" providerId="ADAL" clId="{E8A9F7E7-42D7-4538-BEBC-8AAA48A63829}" dt="2022-04-06T19:52:09.820" v="6611" actId="20577"/>
        <pc:sldMkLst>
          <pc:docMk/>
          <pc:sldMk cId="4170463665" sldId="256"/>
        </pc:sldMkLst>
        <pc:spChg chg="mod">
          <ac:chgData name="Wolf, Jessica" userId="e140106e-5020-42d6-bae5-5b96aa7302c2" providerId="ADAL" clId="{E8A9F7E7-42D7-4538-BEBC-8AAA48A63829}" dt="2022-03-23T19:15:29.113" v="67" actId="20577"/>
          <ac:spMkLst>
            <pc:docMk/>
            <pc:sldMk cId="4170463665" sldId="256"/>
            <ac:spMk id="3" creationId="{16087BB2-FF1D-4062-B9F3-6AA3981AD3FB}"/>
          </ac:spMkLst>
        </pc:spChg>
        <pc:spChg chg="del">
          <ac:chgData name="Wolf, Jessica" userId="e140106e-5020-42d6-bae5-5b96aa7302c2" providerId="ADAL" clId="{E8A9F7E7-42D7-4538-BEBC-8AAA48A63829}" dt="2022-04-05T20:24:11.905" v="4539" actId="478"/>
          <ac:spMkLst>
            <pc:docMk/>
            <pc:sldMk cId="4170463665" sldId="256"/>
            <ac:spMk id="6" creationId="{C6FAE2B9-B05C-41B4-865D-7FB38DDCF139}"/>
          </ac:spMkLst>
        </pc:spChg>
        <pc:spChg chg="mod">
          <ac:chgData name="Wolf, Jessica" userId="e140106e-5020-42d6-bae5-5b96aa7302c2" providerId="ADAL" clId="{E8A9F7E7-42D7-4538-BEBC-8AAA48A63829}" dt="2022-04-06T19:52:09.820" v="6611" actId="20577"/>
          <ac:spMkLst>
            <pc:docMk/>
            <pc:sldMk cId="4170463665" sldId="256"/>
            <ac:spMk id="7" creationId="{6EBD7708-277F-4834-8B9D-475F4267833E}"/>
          </ac:spMkLst>
        </pc:spChg>
      </pc:sldChg>
      <pc:sldChg chg="modSp mod">
        <pc:chgData name="Wolf, Jessica" userId="e140106e-5020-42d6-bae5-5b96aa7302c2" providerId="ADAL" clId="{E8A9F7E7-42D7-4538-BEBC-8AAA48A63829}" dt="2022-04-06T19:27:37.723" v="6006" actId="20577"/>
        <pc:sldMkLst>
          <pc:docMk/>
          <pc:sldMk cId="2798166808" sldId="258"/>
        </pc:sldMkLst>
        <pc:spChg chg="mod">
          <ac:chgData name="Wolf, Jessica" userId="e140106e-5020-42d6-bae5-5b96aa7302c2" providerId="ADAL" clId="{E8A9F7E7-42D7-4538-BEBC-8AAA48A63829}" dt="2022-03-23T19:14:19.771" v="0"/>
          <ac:spMkLst>
            <pc:docMk/>
            <pc:sldMk cId="2798166808" sldId="258"/>
            <ac:spMk id="2" creationId="{4241358F-B584-48B1-A58D-2A375FC0D743}"/>
          </ac:spMkLst>
        </pc:spChg>
        <pc:spChg chg="mod">
          <ac:chgData name="Wolf, Jessica" userId="e140106e-5020-42d6-bae5-5b96aa7302c2" providerId="ADAL" clId="{E8A9F7E7-42D7-4538-BEBC-8AAA48A63829}" dt="2022-04-05T20:26:09.890" v="4554" actId="20577"/>
          <ac:spMkLst>
            <pc:docMk/>
            <pc:sldMk cId="2798166808" sldId="258"/>
            <ac:spMk id="3" creationId="{08B9A8BF-1B5E-4354-B784-8E0832B82788}"/>
          </ac:spMkLst>
        </pc:spChg>
        <pc:spChg chg="mod">
          <ac:chgData name="Wolf, Jessica" userId="e140106e-5020-42d6-bae5-5b96aa7302c2" providerId="ADAL" clId="{E8A9F7E7-42D7-4538-BEBC-8AAA48A63829}" dt="2022-04-05T20:27:42.302" v="4555" actId="255"/>
          <ac:spMkLst>
            <pc:docMk/>
            <pc:sldMk cId="2798166808" sldId="258"/>
            <ac:spMk id="6" creationId="{0F976460-9787-427A-99DA-A9E755E8060F}"/>
          </ac:spMkLst>
        </pc:spChg>
        <pc:spChg chg="mod">
          <ac:chgData name="Wolf, Jessica" userId="e140106e-5020-42d6-bae5-5b96aa7302c2" providerId="ADAL" clId="{E8A9F7E7-42D7-4538-BEBC-8AAA48A63829}" dt="2022-04-06T19:27:37.723" v="6006" actId="20577"/>
          <ac:spMkLst>
            <pc:docMk/>
            <pc:sldMk cId="2798166808" sldId="258"/>
            <ac:spMk id="7" creationId="{BD0C197D-4FF6-466B-BB39-77AF60F2715A}"/>
          </ac:spMkLst>
        </pc:spChg>
      </pc:sldChg>
      <pc:sldChg chg="modSp mod">
        <pc:chgData name="Wolf, Jessica" userId="e140106e-5020-42d6-bae5-5b96aa7302c2" providerId="ADAL" clId="{E8A9F7E7-42D7-4538-BEBC-8AAA48A63829}" dt="2022-04-06T19:50:20.358" v="6591" actId="20577"/>
        <pc:sldMkLst>
          <pc:docMk/>
          <pc:sldMk cId="793793743" sldId="259"/>
        </pc:sldMkLst>
        <pc:spChg chg="mod">
          <ac:chgData name="Wolf, Jessica" userId="e140106e-5020-42d6-bae5-5b96aa7302c2" providerId="ADAL" clId="{E8A9F7E7-42D7-4538-BEBC-8AAA48A63829}" dt="2022-04-06T19:50:20.358" v="6591" actId="20577"/>
          <ac:spMkLst>
            <pc:docMk/>
            <pc:sldMk cId="793793743" sldId="259"/>
            <ac:spMk id="2" creationId="{58E64FB2-D54C-4D3D-899D-1C7CE70B6F98}"/>
          </ac:spMkLst>
        </pc:spChg>
        <pc:spChg chg="mod">
          <ac:chgData name="Wolf, Jessica" userId="e140106e-5020-42d6-bae5-5b96aa7302c2" providerId="ADAL" clId="{E8A9F7E7-42D7-4538-BEBC-8AAA48A63829}" dt="2022-04-06T19:28:49.637" v="6022" actId="255"/>
          <ac:spMkLst>
            <pc:docMk/>
            <pc:sldMk cId="793793743" sldId="259"/>
            <ac:spMk id="3" creationId="{30843EFF-A141-4496-A528-6ACAD8DDE659}"/>
          </ac:spMkLst>
        </pc:spChg>
        <pc:spChg chg="mod">
          <ac:chgData name="Wolf, Jessica" userId="e140106e-5020-42d6-bae5-5b96aa7302c2" providerId="ADAL" clId="{E8A9F7E7-42D7-4538-BEBC-8AAA48A63829}" dt="2022-04-05T20:28:41.211" v="4557" actId="255"/>
          <ac:spMkLst>
            <pc:docMk/>
            <pc:sldMk cId="793793743" sldId="259"/>
            <ac:spMk id="6" creationId="{08A430AE-1966-4044-B379-49EBBA3EEDCC}"/>
          </ac:spMkLst>
        </pc:spChg>
        <pc:spChg chg="mod">
          <ac:chgData name="Wolf, Jessica" userId="e140106e-5020-42d6-bae5-5b96aa7302c2" providerId="ADAL" clId="{E8A9F7E7-42D7-4538-BEBC-8AAA48A63829}" dt="2022-04-06T19:30:48.246" v="6064" actId="20577"/>
          <ac:spMkLst>
            <pc:docMk/>
            <pc:sldMk cId="793793743" sldId="259"/>
            <ac:spMk id="7" creationId="{0BCEF5FB-CC39-4C1A-BE27-B746F2FE8D3F}"/>
          </ac:spMkLst>
        </pc:spChg>
      </pc:sldChg>
      <pc:sldChg chg="modSp mod">
        <pc:chgData name="Wolf, Jessica" userId="e140106e-5020-42d6-bae5-5b96aa7302c2" providerId="ADAL" clId="{E8A9F7E7-42D7-4538-BEBC-8AAA48A63829}" dt="2022-04-06T19:47:36.525" v="6517" actId="20577"/>
        <pc:sldMkLst>
          <pc:docMk/>
          <pc:sldMk cId="2440043338" sldId="260"/>
        </pc:sldMkLst>
        <pc:spChg chg="mod">
          <ac:chgData name="Wolf, Jessica" userId="e140106e-5020-42d6-bae5-5b96aa7302c2" providerId="ADAL" clId="{E8A9F7E7-42D7-4538-BEBC-8AAA48A63829}" dt="2022-04-06T19:47:36.525" v="6517" actId="20577"/>
          <ac:spMkLst>
            <pc:docMk/>
            <pc:sldMk cId="2440043338" sldId="260"/>
            <ac:spMk id="2" creationId="{38DF5A49-87C1-4608-81E1-40A3D4D2B366}"/>
          </ac:spMkLst>
        </pc:spChg>
        <pc:spChg chg="mod">
          <ac:chgData name="Wolf, Jessica" userId="e140106e-5020-42d6-bae5-5b96aa7302c2" providerId="ADAL" clId="{E8A9F7E7-42D7-4538-BEBC-8AAA48A63829}" dt="2022-04-04T01:36:59.669" v="424" actId="255"/>
          <ac:spMkLst>
            <pc:docMk/>
            <pc:sldMk cId="2440043338" sldId="260"/>
            <ac:spMk id="3" creationId="{8148C539-06D5-4B2E-95F1-4E20873D3525}"/>
          </ac:spMkLst>
        </pc:spChg>
        <pc:spChg chg="mod">
          <ac:chgData name="Wolf, Jessica" userId="e140106e-5020-42d6-bae5-5b96aa7302c2" providerId="ADAL" clId="{E8A9F7E7-42D7-4538-BEBC-8AAA48A63829}" dt="2022-04-05T20:31:28.355" v="4565" actId="255"/>
          <ac:spMkLst>
            <pc:docMk/>
            <pc:sldMk cId="2440043338" sldId="260"/>
            <ac:spMk id="6" creationId="{66A299A8-B413-4C81-8387-062C23DF1697}"/>
          </ac:spMkLst>
        </pc:spChg>
        <pc:spChg chg="mod">
          <ac:chgData name="Wolf, Jessica" userId="e140106e-5020-42d6-bae5-5b96aa7302c2" providerId="ADAL" clId="{E8A9F7E7-42D7-4538-BEBC-8AAA48A63829}" dt="2022-04-06T19:35:18.070" v="6162" actId="20577"/>
          <ac:spMkLst>
            <pc:docMk/>
            <pc:sldMk cId="2440043338" sldId="260"/>
            <ac:spMk id="7" creationId="{710BF69E-A1CB-4948-8686-F4B833AF690B}"/>
          </ac:spMkLst>
        </pc:spChg>
      </pc:sldChg>
      <pc:sldChg chg="modSp mod">
        <pc:chgData name="Wolf, Jessica" userId="e140106e-5020-42d6-bae5-5b96aa7302c2" providerId="ADAL" clId="{E8A9F7E7-42D7-4538-BEBC-8AAA48A63829}" dt="2022-04-06T19:47:06.783" v="6511" actId="20577"/>
        <pc:sldMkLst>
          <pc:docMk/>
          <pc:sldMk cId="1858515118" sldId="261"/>
        </pc:sldMkLst>
        <pc:spChg chg="mod">
          <ac:chgData name="Wolf, Jessica" userId="e140106e-5020-42d6-bae5-5b96aa7302c2" providerId="ADAL" clId="{E8A9F7E7-42D7-4538-BEBC-8AAA48A63829}" dt="2022-04-06T19:47:06.783" v="6511" actId="20577"/>
          <ac:spMkLst>
            <pc:docMk/>
            <pc:sldMk cId="1858515118" sldId="261"/>
            <ac:spMk id="2" creationId="{DF068FB9-7B5C-4610-8729-097351BEA932}"/>
          </ac:spMkLst>
        </pc:spChg>
        <pc:spChg chg="mod">
          <ac:chgData name="Wolf, Jessica" userId="e140106e-5020-42d6-bae5-5b96aa7302c2" providerId="ADAL" clId="{E8A9F7E7-42D7-4538-BEBC-8AAA48A63829}" dt="2022-03-23T19:14:19.771" v="0"/>
          <ac:spMkLst>
            <pc:docMk/>
            <pc:sldMk cId="1858515118" sldId="261"/>
            <ac:spMk id="3" creationId="{111E5F5F-2811-4AF8-80EC-7507A4A23E7A}"/>
          </ac:spMkLst>
        </pc:spChg>
        <pc:spChg chg="mod">
          <ac:chgData name="Wolf, Jessica" userId="e140106e-5020-42d6-bae5-5b96aa7302c2" providerId="ADAL" clId="{E8A9F7E7-42D7-4538-BEBC-8AAA48A63829}" dt="2022-04-05T20:32:06.614" v="4567" actId="255"/>
          <ac:spMkLst>
            <pc:docMk/>
            <pc:sldMk cId="1858515118" sldId="261"/>
            <ac:spMk id="6" creationId="{C48184D8-6E7C-4AD2-9019-B1556A0F3061}"/>
          </ac:spMkLst>
        </pc:spChg>
        <pc:spChg chg="mod">
          <ac:chgData name="Wolf, Jessica" userId="e140106e-5020-42d6-bae5-5b96aa7302c2" providerId="ADAL" clId="{E8A9F7E7-42D7-4538-BEBC-8AAA48A63829}" dt="2022-04-06T19:35:40.691" v="6174" actId="20577"/>
          <ac:spMkLst>
            <pc:docMk/>
            <pc:sldMk cId="1858515118" sldId="261"/>
            <ac:spMk id="7" creationId="{225CD543-2924-4CCE-8A76-3754F42AD3AA}"/>
          </ac:spMkLst>
        </pc:spChg>
      </pc:sldChg>
      <pc:sldChg chg="modSp mod">
        <pc:chgData name="Wolf, Jessica" userId="e140106e-5020-42d6-bae5-5b96aa7302c2" providerId="ADAL" clId="{E8A9F7E7-42D7-4538-BEBC-8AAA48A63829}" dt="2022-04-06T19:53:09.916" v="6613" actId="27636"/>
        <pc:sldMkLst>
          <pc:docMk/>
          <pc:sldMk cId="747466739" sldId="262"/>
        </pc:sldMkLst>
        <pc:spChg chg="mod">
          <ac:chgData name="Wolf, Jessica" userId="e140106e-5020-42d6-bae5-5b96aa7302c2" providerId="ADAL" clId="{E8A9F7E7-42D7-4538-BEBC-8AAA48A63829}" dt="2022-04-06T19:46:50.326" v="6503" actId="20577"/>
          <ac:spMkLst>
            <pc:docMk/>
            <pc:sldMk cId="747466739" sldId="262"/>
            <ac:spMk id="2" creationId="{614C98C7-909D-4CB3-A62A-597A50D01699}"/>
          </ac:spMkLst>
        </pc:spChg>
        <pc:spChg chg="mod">
          <ac:chgData name="Wolf, Jessica" userId="e140106e-5020-42d6-bae5-5b96aa7302c2" providerId="ADAL" clId="{E8A9F7E7-42D7-4538-BEBC-8AAA48A63829}" dt="2022-04-06T19:53:09.916" v="6613" actId="27636"/>
          <ac:spMkLst>
            <pc:docMk/>
            <pc:sldMk cId="747466739" sldId="262"/>
            <ac:spMk id="3" creationId="{0CA32D5A-F5ED-4C0A-9DB5-87EC6EA4EF46}"/>
          </ac:spMkLst>
        </pc:spChg>
        <pc:spChg chg="mod">
          <ac:chgData name="Wolf, Jessica" userId="e140106e-5020-42d6-bae5-5b96aa7302c2" providerId="ADAL" clId="{E8A9F7E7-42D7-4538-BEBC-8AAA48A63829}" dt="2022-04-05T20:32:33.805" v="4568" actId="255"/>
          <ac:spMkLst>
            <pc:docMk/>
            <pc:sldMk cId="747466739" sldId="262"/>
            <ac:spMk id="6" creationId="{D74BF774-7142-4373-A27A-EBC6F35B7259}"/>
          </ac:spMkLst>
        </pc:spChg>
        <pc:spChg chg="mod">
          <ac:chgData name="Wolf, Jessica" userId="e140106e-5020-42d6-bae5-5b96aa7302c2" providerId="ADAL" clId="{E8A9F7E7-42D7-4538-BEBC-8AAA48A63829}" dt="2022-04-06T19:35:52.170" v="6180" actId="20577"/>
          <ac:spMkLst>
            <pc:docMk/>
            <pc:sldMk cId="747466739" sldId="262"/>
            <ac:spMk id="7" creationId="{565D63C7-F3E3-445C-884C-E44A05B7ACBB}"/>
          </ac:spMkLst>
        </pc:spChg>
      </pc:sldChg>
      <pc:sldChg chg="modSp mod ord">
        <pc:chgData name="Wolf, Jessica" userId="e140106e-5020-42d6-bae5-5b96aa7302c2" providerId="ADAL" clId="{E8A9F7E7-42D7-4538-BEBC-8AAA48A63829}" dt="2022-04-06T19:53:32.567" v="6614" actId="255"/>
        <pc:sldMkLst>
          <pc:docMk/>
          <pc:sldMk cId="2057390746" sldId="263"/>
        </pc:sldMkLst>
        <pc:spChg chg="mod">
          <ac:chgData name="Wolf, Jessica" userId="e140106e-5020-42d6-bae5-5b96aa7302c2" providerId="ADAL" clId="{E8A9F7E7-42D7-4538-BEBC-8AAA48A63829}" dt="2022-04-06T19:46:41.022" v="6501" actId="20577"/>
          <ac:spMkLst>
            <pc:docMk/>
            <pc:sldMk cId="2057390746" sldId="263"/>
            <ac:spMk id="2" creationId="{125D9EBF-83AC-49F3-9E46-09FDC5AD0C05}"/>
          </ac:spMkLst>
        </pc:spChg>
        <pc:spChg chg="mod">
          <ac:chgData name="Wolf, Jessica" userId="e140106e-5020-42d6-bae5-5b96aa7302c2" providerId="ADAL" clId="{E8A9F7E7-42D7-4538-BEBC-8AAA48A63829}" dt="2022-04-06T19:53:32.567" v="6614" actId="255"/>
          <ac:spMkLst>
            <pc:docMk/>
            <pc:sldMk cId="2057390746" sldId="263"/>
            <ac:spMk id="3" creationId="{A27B0BF8-A93E-4B5B-9F03-2C3A5E4A0815}"/>
          </ac:spMkLst>
        </pc:spChg>
        <pc:spChg chg="mod">
          <ac:chgData name="Wolf, Jessica" userId="e140106e-5020-42d6-bae5-5b96aa7302c2" providerId="ADAL" clId="{E8A9F7E7-42D7-4538-BEBC-8AAA48A63829}" dt="2022-04-05T20:33:10.841" v="4569" actId="255"/>
          <ac:spMkLst>
            <pc:docMk/>
            <pc:sldMk cId="2057390746" sldId="263"/>
            <ac:spMk id="6" creationId="{6579071A-E511-4F26-B0CF-C902D39A2BDF}"/>
          </ac:spMkLst>
        </pc:spChg>
        <pc:spChg chg="mod">
          <ac:chgData name="Wolf, Jessica" userId="e140106e-5020-42d6-bae5-5b96aa7302c2" providerId="ADAL" clId="{E8A9F7E7-42D7-4538-BEBC-8AAA48A63829}" dt="2022-04-06T19:36:01.431" v="6186" actId="20577"/>
          <ac:spMkLst>
            <pc:docMk/>
            <pc:sldMk cId="2057390746" sldId="263"/>
            <ac:spMk id="7" creationId="{E0D5AA14-F41E-4B63-9D49-9BA717D4CF92}"/>
          </ac:spMkLst>
        </pc:spChg>
      </pc:sldChg>
      <pc:sldChg chg="modSp del mod">
        <pc:chgData name="Wolf, Jessica" userId="e140106e-5020-42d6-bae5-5b96aa7302c2" providerId="ADAL" clId="{E8A9F7E7-42D7-4538-BEBC-8AAA48A63829}" dt="2022-04-05T20:55:28.403" v="5074" actId="47"/>
        <pc:sldMkLst>
          <pc:docMk/>
          <pc:sldMk cId="966775497" sldId="264"/>
        </pc:sldMkLst>
        <pc:spChg chg="mod">
          <ac:chgData name="Wolf, Jessica" userId="e140106e-5020-42d6-bae5-5b96aa7302c2" providerId="ADAL" clId="{E8A9F7E7-42D7-4538-BEBC-8AAA48A63829}" dt="2022-03-23T19:14:19.771" v="0"/>
          <ac:spMkLst>
            <pc:docMk/>
            <pc:sldMk cId="966775497" sldId="264"/>
            <ac:spMk id="2" creationId="{7DBDBC41-5195-4C96-A3FF-7EE760D2B3F0}"/>
          </ac:spMkLst>
        </pc:spChg>
        <pc:spChg chg="mod">
          <ac:chgData name="Wolf, Jessica" userId="e140106e-5020-42d6-bae5-5b96aa7302c2" providerId="ADAL" clId="{E8A9F7E7-42D7-4538-BEBC-8AAA48A63829}" dt="2022-04-05T20:53:38.606" v="4946" actId="21"/>
          <ac:spMkLst>
            <pc:docMk/>
            <pc:sldMk cId="966775497" sldId="264"/>
            <ac:spMk id="3" creationId="{DEE257EA-48D9-4239-AF9D-580F272EF2D5}"/>
          </ac:spMkLst>
        </pc:spChg>
        <pc:spChg chg="mod">
          <ac:chgData name="Wolf, Jessica" userId="e140106e-5020-42d6-bae5-5b96aa7302c2" providerId="ADAL" clId="{E8A9F7E7-42D7-4538-BEBC-8AAA48A63829}" dt="2022-04-05T20:39:55.178" v="4697" actId="255"/>
          <ac:spMkLst>
            <pc:docMk/>
            <pc:sldMk cId="966775497" sldId="264"/>
            <ac:spMk id="6" creationId="{9C93634D-8129-4A92-9433-CB2230331CAE}"/>
          </ac:spMkLst>
        </pc:spChg>
      </pc:sldChg>
      <pc:sldChg chg="modSp mod ord">
        <pc:chgData name="Wolf, Jessica" userId="e140106e-5020-42d6-bae5-5b96aa7302c2" providerId="ADAL" clId="{E8A9F7E7-42D7-4538-BEBC-8AAA48A63829}" dt="2022-04-06T19:42:24.398" v="6421" actId="20577"/>
        <pc:sldMkLst>
          <pc:docMk/>
          <pc:sldMk cId="265803712" sldId="267"/>
        </pc:sldMkLst>
        <pc:spChg chg="mod">
          <ac:chgData name="Wolf, Jessica" userId="e140106e-5020-42d6-bae5-5b96aa7302c2" providerId="ADAL" clId="{E8A9F7E7-42D7-4538-BEBC-8AAA48A63829}" dt="2022-04-05T21:05:48.079" v="5695" actId="20577"/>
          <ac:spMkLst>
            <pc:docMk/>
            <pc:sldMk cId="265803712" sldId="267"/>
            <ac:spMk id="3" creationId="{9588E086-B47B-43EA-B78B-59B9834341C1}"/>
          </ac:spMkLst>
        </pc:spChg>
        <pc:spChg chg="mod">
          <ac:chgData name="Wolf, Jessica" userId="e140106e-5020-42d6-bae5-5b96aa7302c2" providerId="ADAL" clId="{E8A9F7E7-42D7-4538-BEBC-8AAA48A63829}" dt="2022-04-05T20:49:04.921" v="4859" actId="255"/>
          <ac:spMkLst>
            <pc:docMk/>
            <pc:sldMk cId="265803712" sldId="267"/>
            <ac:spMk id="6" creationId="{7CE74F4A-AE71-46DD-810F-5915FF9A2825}"/>
          </ac:spMkLst>
        </pc:spChg>
        <pc:spChg chg="mod">
          <ac:chgData name="Wolf, Jessica" userId="e140106e-5020-42d6-bae5-5b96aa7302c2" providerId="ADAL" clId="{E8A9F7E7-42D7-4538-BEBC-8AAA48A63829}" dt="2022-04-06T19:42:24.398" v="6421" actId="20577"/>
          <ac:spMkLst>
            <pc:docMk/>
            <pc:sldMk cId="265803712" sldId="267"/>
            <ac:spMk id="7" creationId="{ABA4EB7E-2724-4EFC-832E-DA3368088A35}"/>
          </ac:spMkLst>
        </pc:spChg>
      </pc:sldChg>
      <pc:sldChg chg="addSp delSp modSp del mod ord">
        <pc:chgData name="Wolf, Jessica" userId="e140106e-5020-42d6-bae5-5b96aa7302c2" providerId="ADAL" clId="{E8A9F7E7-42D7-4538-BEBC-8AAA48A63829}" dt="2022-04-05T21:09:40.989" v="5867" actId="2696"/>
        <pc:sldMkLst>
          <pc:docMk/>
          <pc:sldMk cId="3291747915" sldId="268"/>
        </pc:sldMkLst>
        <pc:spChg chg="del mod">
          <ac:chgData name="Wolf, Jessica" userId="e140106e-5020-42d6-bae5-5b96aa7302c2" providerId="ADAL" clId="{E8A9F7E7-42D7-4538-BEBC-8AAA48A63829}" dt="2022-04-05T21:08:17.575" v="5863" actId="478"/>
          <ac:spMkLst>
            <pc:docMk/>
            <pc:sldMk cId="3291747915" sldId="268"/>
            <ac:spMk id="2" creationId="{299F2D06-A06E-49DE-9495-CE669B987849}"/>
          </ac:spMkLst>
        </pc:spChg>
        <pc:spChg chg="mod">
          <ac:chgData name="Wolf, Jessica" userId="e140106e-5020-42d6-bae5-5b96aa7302c2" providerId="ADAL" clId="{E8A9F7E7-42D7-4538-BEBC-8AAA48A63829}" dt="2022-04-05T21:08:51.551" v="5866" actId="6549"/>
          <ac:spMkLst>
            <pc:docMk/>
            <pc:sldMk cId="3291747915" sldId="268"/>
            <ac:spMk id="3" creationId="{AC5C7C81-EB86-4C0C-952C-559B553108B0}"/>
          </ac:spMkLst>
        </pc:spChg>
        <pc:spChg chg="mod">
          <ac:chgData name="Wolf, Jessica" userId="e140106e-5020-42d6-bae5-5b96aa7302c2" providerId="ADAL" clId="{E8A9F7E7-42D7-4538-BEBC-8AAA48A63829}" dt="2022-04-05T20:49:24.316" v="4860" actId="255"/>
          <ac:spMkLst>
            <pc:docMk/>
            <pc:sldMk cId="3291747915" sldId="268"/>
            <ac:spMk id="6" creationId="{9681B9C1-F0F9-48AE-89CF-D10EB88F9B14}"/>
          </ac:spMkLst>
        </pc:spChg>
        <pc:spChg chg="add mod">
          <ac:chgData name="Wolf, Jessica" userId="e140106e-5020-42d6-bae5-5b96aa7302c2" providerId="ADAL" clId="{E8A9F7E7-42D7-4538-BEBC-8AAA48A63829}" dt="2022-04-05T21:08:17.575" v="5863" actId="478"/>
          <ac:spMkLst>
            <pc:docMk/>
            <pc:sldMk cId="3291747915" sldId="268"/>
            <ac:spMk id="8" creationId="{3C4D6736-2221-4A72-A2B3-78B4AF26E286}"/>
          </ac:spMkLst>
        </pc:spChg>
      </pc:sldChg>
      <pc:sldChg chg="modSp mod">
        <pc:chgData name="Wolf, Jessica" userId="e140106e-5020-42d6-bae5-5b96aa7302c2" providerId="ADAL" clId="{E8A9F7E7-42D7-4538-BEBC-8AAA48A63829}" dt="2022-04-06T19:42:57.857" v="6439" actId="20577"/>
        <pc:sldMkLst>
          <pc:docMk/>
          <pc:sldMk cId="2999514336" sldId="269"/>
        </pc:sldMkLst>
        <pc:spChg chg="mod">
          <ac:chgData name="Wolf, Jessica" userId="e140106e-5020-42d6-bae5-5b96aa7302c2" providerId="ADAL" clId="{E8A9F7E7-42D7-4538-BEBC-8AAA48A63829}" dt="2022-04-04T18:23:17.284" v="2397" actId="20577"/>
          <ac:spMkLst>
            <pc:docMk/>
            <pc:sldMk cId="2999514336" sldId="269"/>
            <ac:spMk id="2" creationId="{6F78C8DF-D976-41F8-9DDB-C8913AE2D628}"/>
          </ac:spMkLst>
        </pc:spChg>
        <pc:spChg chg="mod">
          <ac:chgData name="Wolf, Jessica" userId="e140106e-5020-42d6-bae5-5b96aa7302c2" providerId="ADAL" clId="{E8A9F7E7-42D7-4538-BEBC-8AAA48A63829}" dt="2022-03-23T19:33:32.752" v="379" actId="20577"/>
          <ac:spMkLst>
            <pc:docMk/>
            <pc:sldMk cId="2999514336" sldId="269"/>
            <ac:spMk id="3" creationId="{C4BD5CE8-16CF-4769-A55B-F2D74EF10137}"/>
          </ac:spMkLst>
        </pc:spChg>
        <pc:spChg chg="mod">
          <ac:chgData name="Wolf, Jessica" userId="e140106e-5020-42d6-bae5-5b96aa7302c2" providerId="ADAL" clId="{E8A9F7E7-42D7-4538-BEBC-8AAA48A63829}" dt="2022-04-05T20:51:05.532" v="4865" actId="255"/>
          <ac:spMkLst>
            <pc:docMk/>
            <pc:sldMk cId="2999514336" sldId="269"/>
            <ac:spMk id="6" creationId="{8238CA7B-BF4D-4A62-90BB-F18EE4EF7102}"/>
          </ac:spMkLst>
        </pc:spChg>
        <pc:spChg chg="mod">
          <ac:chgData name="Wolf, Jessica" userId="e140106e-5020-42d6-bae5-5b96aa7302c2" providerId="ADAL" clId="{E8A9F7E7-42D7-4538-BEBC-8AAA48A63829}" dt="2022-04-06T19:42:57.857" v="6439" actId="20577"/>
          <ac:spMkLst>
            <pc:docMk/>
            <pc:sldMk cId="2999514336" sldId="269"/>
            <ac:spMk id="7" creationId="{B807D841-3504-46B3-97C9-8FB9AD081B74}"/>
          </ac:spMkLst>
        </pc:spChg>
      </pc:sldChg>
      <pc:sldChg chg="modSp mod">
        <pc:chgData name="Wolf, Jessica" userId="e140106e-5020-42d6-bae5-5b96aa7302c2" providerId="ADAL" clId="{E8A9F7E7-42D7-4538-BEBC-8AAA48A63829}" dt="2022-04-06T19:50:33.958" v="6596" actId="20577"/>
        <pc:sldMkLst>
          <pc:docMk/>
          <pc:sldMk cId="1817997817" sldId="271"/>
        </pc:sldMkLst>
        <pc:spChg chg="mod">
          <ac:chgData name="Wolf, Jessica" userId="e140106e-5020-42d6-bae5-5b96aa7302c2" providerId="ADAL" clId="{E8A9F7E7-42D7-4538-BEBC-8AAA48A63829}" dt="2022-04-06T19:50:33.958" v="6596" actId="20577"/>
          <ac:spMkLst>
            <pc:docMk/>
            <pc:sldMk cId="1817997817" sldId="271"/>
            <ac:spMk id="2" creationId="{D402CE42-800F-4B90-99FA-1F61A1F26C77}"/>
          </ac:spMkLst>
        </pc:spChg>
        <pc:spChg chg="mod">
          <ac:chgData name="Wolf, Jessica" userId="e140106e-5020-42d6-bae5-5b96aa7302c2" providerId="ADAL" clId="{E8A9F7E7-42D7-4538-BEBC-8AAA48A63829}" dt="2022-04-04T18:50:52.902" v="4051" actId="20577"/>
          <ac:spMkLst>
            <pc:docMk/>
            <pc:sldMk cId="1817997817" sldId="271"/>
            <ac:spMk id="3" creationId="{D8347719-0C8E-4FFD-8DF0-B7EAF3F9A660}"/>
          </ac:spMkLst>
        </pc:spChg>
        <pc:spChg chg="mod">
          <ac:chgData name="Wolf, Jessica" userId="e140106e-5020-42d6-bae5-5b96aa7302c2" providerId="ADAL" clId="{E8A9F7E7-42D7-4538-BEBC-8AAA48A63829}" dt="2022-04-05T20:28:18.861" v="4556" actId="947"/>
          <ac:spMkLst>
            <pc:docMk/>
            <pc:sldMk cId="1817997817" sldId="271"/>
            <ac:spMk id="6" creationId="{9C90F230-9045-4E20-912B-CFD7ACAA3747}"/>
          </ac:spMkLst>
        </pc:spChg>
        <pc:spChg chg="mod">
          <ac:chgData name="Wolf, Jessica" userId="e140106e-5020-42d6-bae5-5b96aa7302c2" providerId="ADAL" clId="{E8A9F7E7-42D7-4538-BEBC-8AAA48A63829}" dt="2022-04-06T19:29:50.614" v="6044" actId="20577"/>
          <ac:spMkLst>
            <pc:docMk/>
            <pc:sldMk cId="1817997817" sldId="271"/>
            <ac:spMk id="7" creationId="{5EFAC20B-5A0C-4850-9B66-6729AF783B15}"/>
          </ac:spMkLst>
        </pc:spChg>
      </pc:sldChg>
      <pc:sldChg chg="modSp mod">
        <pc:chgData name="Wolf, Jessica" userId="e140106e-5020-42d6-bae5-5b96aa7302c2" providerId="ADAL" clId="{E8A9F7E7-42D7-4538-BEBC-8AAA48A63829}" dt="2022-04-06T20:11:12.095" v="6639" actId="20577"/>
        <pc:sldMkLst>
          <pc:docMk/>
          <pc:sldMk cId="3027212567" sldId="272"/>
        </pc:sldMkLst>
        <pc:spChg chg="mod">
          <ac:chgData name="Wolf, Jessica" userId="e140106e-5020-42d6-bae5-5b96aa7302c2" providerId="ADAL" clId="{E8A9F7E7-42D7-4538-BEBC-8AAA48A63829}" dt="2022-04-05T21:24:57.892" v="5936" actId="20577"/>
          <ac:spMkLst>
            <pc:docMk/>
            <pc:sldMk cId="3027212567" sldId="272"/>
            <ac:spMk id="2" creationId="{20A9A753-BD3A-4F48-B852-5B80DDA3762E}"/>
          </ac:spMkLst>
        </pc:spChg>
        <pc:spChg chg="mod">
          <ac:chgData name="Wolf, Jessica" userId="e140106e-5020-42d6-bae5-5b96aa7302c2" providerId="ADAL" clId="{E8A9F7E7-42D7-4538-BEBC-8AAA48A63829}" dt="2022-04-05T21:23:40.769" v="5933" actId="27636"/>
          <ac:spMkLst>
            <pc:docMk/>
            <pc:sldMk cId="3027212567" sldId="272"/>
            <ac:spMk id="3" creationId="{BC260EE2-8150-4190-A394-56C44F87B392}"/>
          </ac:spMkLst>
        </pc:spChg>
        <pc:spChg chg="mod">
          <ac:chgData name="Wolf, Jessica" userId="e140106e-5020-42d6-bae5-5b96aa7302c2" providerId="ADAL" clId="{E8A9F7E7-42D7-4538-BEBC-8AAA48A63829}" dt="2022-04-05T20:49:43.568" v="4861" actId="255"/>
          <ac:spMkLst>
            <pc:docMk/>
            <pc:sldMk cId="3027212567" sldId="272"/>
            <ac:spMk id="6" creationId="{F1A49637-3E86-4D2F-A06A-7F34E31A02F8}"/>
          </ac:spMkLst>
        </pc:spChg>
        <pc:spChg chg="mod">
          <ac:chgData name="Wolf, Jessica" userId="e140106e-5020-42d6-bae5-5b96aa7302c2" providerId="ADAL" clId="{E8A9F7E7-42D7-4538-BEBC-8AAA48A63829}" dt="2022-04-06T20:11:12.095" v="6639" actId="20577"/>
          <ac:spMkLst>
            <pc:docMk/>
            <pc:sldMk cId="3027212567" sldId="272"/>
            <ac:spMk id="7" creationId="{50250563-1DA8-4518-8D2D-E103A545650F}"/>
          </ac:spMkLst>
        </pc:spChg>
      </pc:sldChg>
      <pc:sldChg chg="modSp mod">
        <pc:chgData name="Wolf, Jessica" userId="e140106e-5020-42d6-bae5-5b96aa7302c2" providerId="ADAL" clId="{E8A9F7E7-42D7-4538-BEBC-8AAA48A63829}" dt="2022-04-06T19:42:34.867" v="6427" actId="20577"/>
        <pc:sldMkLst>
          <pc:docMk/>
          <pc:sldMk cId="2664219954" sldId="273"/>
        </pc:sldMkLst>
        <pc:spChg chg="mod">
          <ac:chgData name="Wolf, Jessica" userId="e140106e-5020-42d6-bae5-5b96aa7302c2" providerId="ADAL" clId="{E8A9F7E7-42D7-4538-BEBC-8AAA48A63829}" dt="2022-04-04T18:19:04.082" v="2394" actId="20577"/>
          <ac:spMkLst>
            <pc:docMk/>
            <pc:sldMk cId="2664219954" sldId="273"/>
            <ac:spMk id="2" creationId="{EB464853-205A-4705-A06D-52CF1DF778D7}"/>
          </ac:spMkLst>
        </pc:spChg>
        <pc:spChg chg="mod">
          <ac:chgData name="Wolf, Jessica" userId="e140106e-5020-42d6-bae5-5b96aa7302c2" providerId="ADAL" clId="{E8A9F7E7-42D7-4538-BEBC-8AAA48A63829}" dt="2022-04-05T21:21:48.835" v="5923" actId="255"/>
          <ac:spMkLst>
            <pc:docMk/>
            <pc:sldMk cId="2664219954" sldId="273"/>
            <ac:spMk id="3" creationId="{7BAC5728-211F-42BE-8676-15CB8EC77549}"/>
          </ac:spMkLst>
        </pc:spChg>
        <pc:spChg chg="mod">
          <ac:chgData name="Wolf, Jessica" userId="e140106e-5020-42d6-bae5-5b96aa7302c2" providerId="ADAL" clId="{E8A9F7E7-42D7-4538-BEBC-8AAA48A63829}" dt="2022-04-04T02:48:48.858" v="2219" actId="6549"/>
          <ac:spMkLst>
            <pc:docMk/>
            <pc:sldMk cId="2664219954" sldId="273"/>
            <ac:spMk id="5" creationId="{06C6D42D-A5D3-470D-9CF9-6E1066987BEC}"/>
          </ac:spMkLst>
        </pc:spChg>
        <pc:spChg chg="mod">
          <ac:chgData name="Wolf, Jessica" userId="e140106e-5020-42d6-bae5-5b96aa7302c2" providerId="ADAL" clId="{E8A9F7E7-42D7-4538-BEBC-8AAA48A63829}" dt="2022-04-05T20:50:18.052" v="4863" actId="255"/>
          <ac:spMkLst>
            <pc:docMk/>
            <pc:sldMk cId="2664219954" sldId="273"/>
            <ac:spMk id="6" creationId="{C599B2E8-C1B2-4CA2-AE8A-BEFC986CFB1A}"/>
          </ac:spMkLst>
        </pc:spChg>
        <pc:spChg chg="mod">
          <ac:chgData name="Wolf, Jessica" userId="e140106e-5020-42d6-bae5-5b96aa7302c2" providerId="ADAL" clId="{E8A9F7E7-42D7-4538-BEBC-8AAA48A63829}" dt="2022-04-06T19:42:34.867" v="6427" actId="20577"/>
          <ac:spMkLst>
            <pc:docMk/>
            <pc:sldMk cId="2664219954" sldId="273"/>
            <ac:spMk id="7" creationId="{1E862161-6399-46C4-A6A2-343614B46804}"/>
          </ac:spMkLst>
        </pc:spChg>
      </pc:sldChg>
      <pc:sldChg chg="modSp mod">
        <pc:chgData name="Wolf, Jessica" userId="e140106e-5020-42d6-bae5-5b96aa7302c2" providerId="ADAL" clId="{E8A9F7E7-42D7-4538-BEBC-8AAA48A63829}" dt="2022-04-06T20:11:00.898" v="6633" actId="20577"/>
        <pc:sldMkLst>
          <pc:docMk/>
          <pc:sldMk cId="370194739" sldId="274"/>
        </pc:sldMkLst>
        <pc:spChg chg="mod">
          <ac:chgData name="Wolf, Jessica" userId="e140106e-5020-42d6-bae5-5b96aa7302c2" providerId="ADAL" clId="{E8A9F7E7-42D7-4538-BEBC-8AAA48A63829}" dt="2022-04-04T18:18:52.879" v="2392" actId="20577"/>
          <ac:spMkLst>
            <pc:docMk/>
            <pc:sldMk cId="370194739" sldId="274"/>
            <ac:spMk id="2" creationId="{D33C0AB1-A05D-4386-947F-48C58EEA6888}"/>
          </ac:spMkLst>
        </pc:spChg>
        <pc:spChg chg="mod">
          <ac:chgData name="Wolf, Jessica" userId="e140106e-5020-42d6-bae5-5b96aa7302c2" providerId="ADAL" clId="{E8A9F7E7-42D7-4538-BEBC-8AAA48A63829}" dt="2022-04-05T21:25:26.746" v="5939" actId="5793"/>
          <ac:spMkLst>
            <pc:docMk/>
            <pc:sldMk cId="370194739" sldId="274"/>
            <ac:spMk id="3" creationId="{8ECD2D54-826D-40FF-8203-595467F7CE32}"/>
          </ac:spMkLst>
        </pc:spChg>
        <pc:spChg chg="mod">
          <ac:chgData name="Wolf, Jessica" userId="e140106e-5020-42d6-bae5-5b96aa7302c2" providerId="ADAL" clId="{E8A9F7E7-42D7-4538-BEBC-8AAA48A63829}" dt="2022-04-05T20:50:01.369" v="4862" actId="255"/>
          <ac:spMkLst>
            <pc:docMk/>
            <pc:sldMk cId="370194739" sldId="274"/>
            <ac:spMk id="6" creationId="{0002A91C-081C-495C-BFA4-5D615621D50F}"/>
          </ac:spMkLst>
        </pc:spChg>
        <pc:spChg chg="mod">
          <ac:chgData name="Wolf, Jessica" userId="e140106e-5020-42d6-bae5-5b96aa7302c2" providerId="ADAL" clId="{E8A9F7E7-42D7-4538-BEBC-8AAA48A63829}" dt="2022-04-06T20:11:00.898" v="6633" actId="20577"/>
          <ac:spMkLst>
            <pc:docMk/>
            <pc:sldMk cId="370194739" sldId="274"/>
            <ac:spMk id="7" creationId="{F35ECA56-678D-4126-A034-9538A542BF1D}"/>
          </ac:spMkLst>
        </pc:spChg>
      </pc:sldChg>
      <pc:sldChg chg="modSp mod">
        <pc:chgData name="Wolf, Jessica" userId="e140106e-5020-42d6-bae5-5b96aa7302c2" providerId="ADAL" clId="{E8A9F7E7-42D7-4538-BEBC-8AAA48A63829}" dt="2022-04-06T19:50:06.147" v="6583" actId="20577"/>
        <pc:sldMkLst>
          <pc:docMk/>
          <pc:sldMk cId="3596002881" sldId="275"/>
        </pc:sldMkLst>
        <pc:spChg chg="mod">
          <ac:chgData name="Wolf, Jessica" userId="e140106e-5020-42d6-bae5-5b96aa7302c2" providerId="ADAL" clId="{E8A9F7E7-42D7-4538-BEBC-8AAA48A63829}" dt="2022-04-06T19:50:06.147" v="6583" actId="20577"/>
          <ac:spMkLst>
            <pc:docMk/>
            <pc:sldMk cId="3596002881" sldId="275"/>
            <ac:spMk id="2" creationId="{1099ABB1-2ED6-45DE-9DE9-BE8CB085D5F1}"/>
          </ac:spMkLst>
        </pc:spChg>
        <pc:spChg chg="mod">
          <ac:chgData name="Wolf, Jessica" userId="e140106e-5020-42d6-bae5-5b96aa7302c2" providerId="ADAL" clId="{E8A9F7E7-42D7-4538-BEBC-8AAA48A63829}" dt="2022-04-06T19:49:46.647" v="6580" actId="1035"/>
          <ac:spMkLst>
            <pc:docMk/>
            <pc:sldMk cId="3596002881" sldId="275"/>
            <ac:spMk id="3" creationId="{85B8E5C2-2D2C-4A62-AEEA-E5F62E36C8A5}"/>
          </ac:spMkLst>
        </pc:spChg>
        <pc:spChg chg="mod">
          <ac:chgData name="Wolf, Jessica" userId="e140106e-5020-42d6-bae5-5b96aa7302c2" providerId="ADAL" clId="{E8A9F7E7-42D7-4538-BEBC-8AAA48A63829}" dt="2022-04-05T20:29:01.938" v="4558" actId="255"/>
          <ac:spMkLst>
            <pc:docMk/>
            <pc:sldMk cId="3596002881" sldId="275"/>
            <ac:spMk id="6" creationId="{B784CEA4-3D62-4656-A0AD-E3D527982C68}"/>
          </ac:spMkLst>
        </pc:spChg>
        <pc:spChg chg="mod">
          <ac:chgData name="Wolf, Jessica" userId="e140106e-5020-42d6-bae5-5b96aa7302c2" providerId="ADAL" clId="{E8A9F7E7-42D7-4538-BEBC-8AAA48A63829}" dt="2022-04-06T19:31:43.556" v="6081" actId="20577"/>
          <ac:spMkLst>
            <pc:docMk/>
            <pc:sldMk cId="3596002881" sldId="275"/>
            <ac:spMk id="7" creationId="{6E44F5F4-4907-4D00-B71C-192A600024C1}"/>
          </ac:spMkLst>
        </pc:spChg>
      </pc:sldChg>
      <pc:sldChg chg="modSp mod">
        <pc:chgData name="Wolf, Jessica" userId="e140106e-5020-42d6-bae5-5b96aa7302c2" providerId="ADAL" clId="{E8A9F7E7-42D7-4538-BEBC-8AAA48A63829}" dt="2022-04-06T19:48:48.307" v="6535" actId="20577"/>
        <pc:sldMkLst>
          <pc:docMk/>
          <pc:sldMk cId="1350866413" sldId="276"/>
        </pc:sldMkLst>
        <pc:spChg chg="mod">
          <ac:chgData name="Wolf, Jessica" userId="e140106e-5020-42d6-bae5-5b96aa7302c2" providerId="ADAL" clId="{E8A9F7E7-42D7-4538-BEBC-8AAA48A63829}" dt="2022-04-06T19:48:48.307" v="6535" actId="20577"/>
          <ac:spMkLst>
            <pc:docMk/>
            <pc:sldMk cId="1350866413" sldId="276"/>
            <ac:spMk id="2" creationId="{8BE4D3BF-1562-457F-8A6B-22A1B831C623}"/>
          </ac:spMkLst>
        </pc:spChg>
        <pc:spChg chg="mod">
          <ac:chgData name="Wolf, Jessica" userId="e140106e-5020-42d6-bae5-5b96aa7302c2" providerId="ADAL" clId="{E8A9F7E7-42D7-4538-BEBC-8AAA48A63829}" dt="2022-04-06T19:32:42.693" v="6103" actId="27636"/>
          <ac:spMkLst>
            <pc:docMk/>
            <pc:sldMk cId="1350866413" sldId="276"/>
            <ac:spMk id="3" creationId="{6A41C1A4-4F60-4852-A75C-E646A7A4C356}"/>
          </ac:spMkLst>
        </pc:spChg>
        <pc:spChg chg="mod">
          <ac:chgData name="Wolf, Jessica" userId="e140106e-5020-42d6-bae5-5b96aa7302c2" providerId="ADAL" clId="{E8A9F7E7-42D7-4538-BEBC-8AAA48A63829}" dt="2022-04-05T20:29:52.657" v="4560" actId="255"/>
          <ac:spMkLst>
            <pc:docMk/>
            <pc:sldMk cId="1350866413" sldId="276"/>
            <ac:spMk id="6" creationId="{5F3C65C9-74E3-458B-9C4A-CBA476DDD570}"/>
          </ac:spMkLst>
        </pc:spChg>
        <pc:spChg chg="mod">
          <ac:chgData name="Wolf, Jessica" userId="e140106e-5020-42d6-bae5-5b96aa7302c2" providerId="ADAL" clId="{E8A9F7E7-42D7-4538-BEBC-8AAA48A63829}" dt="2022-04-06T19:33:09.412" v="6114" actId="20577"/>
          <ac:spMkLst>
            <pc:docMk/>
            <pc:sldMk cId="1350866413" sldId="276"/>
            <ac:spMk id="7" creationId="{61F71DC1-6D2E-4E08-8087-5DB12853277C}"/>
          </ac:spMkLst>
        </pc:spChg>
      </pc:sldChg>
      <pc:sldChg chg="modSp mod ord">
        <pc:chgData name="Wolf, Jessica" userId="e140106e-5020-42d6-bae5-5b96aa7302c2" providerId="ADAL" clId="{E8A9F7E7-42D7-4538-BEBC-8AAA48A63829}" dt="2022-04-06T19:50:48.747" v="6599" actId="20577"/>
        <pc:sldMkLst>
          <pc:docMk/>
          <pc:sldMk cId="3904402804" sldId="277"/>
        </pc:sldMkLst>
        <pc:spChg chg="mod">
          <ac:chgData name="Wolf, Jessica" userId="e140106e-5020-42d6-bae5-5b96aa7302c2" providerId="ADAL" clId="{E8A9F7E7-42D7-4538-BEBC-8AAA48A63829}" dt="2022-04-06T19:50:48.747" v="6599" actId="20577"/>
          <ac:spMkLst>
            <pc:docMk/>
            <pc:sldMk cId="3904402804" sldId="277"/>
            <ac:spMk id="2" creationId="{B4387E86-0A91-4507-8DC5-98B2F7A49EC6}"/>
          </ac:spMkLst>
        </pc:spChg>
        <pc:spChg chg="mod">
          <ac:chgData name="Wolf, Jessica" userId="e140106e-5020-42d6-bae5-5b96aa7302c2" providerId="ADAL" clId="{E8A9F7E7-42D7-4538-BEBC-8AAA48A63829}" dt="2022-04-06T19:50:44.678" v="6597" actId="1035"/>
          <ac:spMkLst>
            <pc:docMk/>
            <pc:sldMk cId="3904402804" sldId="277"/>
            <ac:spMk id="3" creationId="{AA848D0E-2051-4DCA-8FD6-76D30EC5D444}"/>
          </ac:spMkLst>
        </pc:spChg>
        <pc:spChg chg="mod">
          <ac:chgData name="Wolf, Jessica" userId="e140106e-5020-42d6-bae5-5b96aa7302c2" providerId="ADAL" clId="{E8A9F7E7-42D7-4538-BEBC-8AAA48A63829}" dt="2022-04-05T20:24:46.271" v="4540" actId="255"/>
          <ac:spMkLst>
            <pc:docMk/>
            <pc:sldMk cId="3904402804" sldId="277"/>
            <ac:spMk id="6" creationId="{DBDFBE94-91A0-4C63-9BDB-2D36601F4845}"/>
          </ac:spMkLst>
        </pc:spChg>
        <pc:spChg chg="mod">
          <ac:chgData name="Wolf, Jessica" userId="e140106e-5020-42d6-bae5-5b96aa7302c2" providerId="ADAL" clId="{E8A9F7E7-42D7-4538-BEBC-8AAA48A63829}" dt="2022-04-06T19:27:14.981" v="5995" actId="20577"/>
          <ac:spMkLst>
            <pc:docMk/>
            <pc:sldMk cId="3904402804" sldId="277"/>
            <ac:spMk id="7" creationId="{58E3705A-C6BA-4046-8DC5-F5AFF57D2A05}"/>
          </ac:spMkLst>
        </pc:spChg>
      </pc:sldChg>
      <pc:sldChg chg="modSp mod">
        <pc:chgData name="Wolf, Jessica" userId="e140106e-5020-42d6-bae5-5b96aa7302c2" providerId="ADAL" clId="{E8A9F7E7-42D7-4538-BEBC-8AAA48A63829}" dt="2022-04-06T19:48:28.377" v="6531" actId="20577"/>
        <pc:sldMkLst>
          <pc:docMk/>
          <pc:sldMk cId="3273510673" sldId="278"/>
        </pc:sldMkLst>
        <pc:spChg chg="mod">
          <ac:chgData name="Wolf, Jessica" userId="e140106e-5020-42d6-bae5-5b96aa7302c2" providerId="ADAL" clId="{E8A9F7E7-42D7-4538-BEBC-8AAA48A63829}" dt="2022-04-06T19:48:28.377" v="6531" actId="20577"/>
          <ac:spMkLst>
            <pc:docMk/>
            <pc:sldMk cId="3273510673" sldId="278"/>
            <ac:spMk id="2" creationId="{24692AC5-DB4B-4E90-90FE-1492DA41770B}"/>
          </ac:spMkLst>
        </pc:spChg>
        <pc:spChg chg="mod">
          <ac:chgData name="Wolf, Jessica" userId="e140106e-5020-42d6-bae5-5b96aa7302c2" providerId="ADAL" clId="{E8A9F7E7-42D7-4538-BEBC-8AAA48A63829}" dt="2022-04-04T01:35:42.922" v="419" actId="20577"/>
          <ac:spMkLst>
            <pc:docMk/>
            <pc:sldMk cId="3273510673" sldId="278"/>
            <ac:spMk id="3" creationId="{1C7A2EA9-69F2-431F-9F16-16A91F4736ED}"/>
          </ac:spMkLst>
        </pc:spChg>
        <pc:spChg chg="mod">
          <ac:chgData name="Wolf, Jessica" userId="e140106e-5020-42d6-bae5-5b96aa7302c2" providerId="ADAL" clId="{E8A9F7E7-42D7-4538-BEBC-8AAA48A63829}" dt="2022-04-05T20:30:19.981" v="4562" actId="255"/>
          <ac:spMkLst>
            <pc:docMk/>
            <pc:sldMk cId="3273510673" sldId="278"/>
            <ac:spMk id="6" creationId="{08A55441-DD2A-46F3-A1B4-5DCF078EBBD6}"/>
          </ac:spMkLst>
        </pc:spChg>
        <pc:spChg chg="mod">
          <ac:chgData name="Wolf, Jessica" userId="e140106e-5020-42d6-bae5-5b96aa7302c2" providerId="ADAL" clId="{E8A9F7E7-42D7-4538-BEBC-8AAA48A63829}" dt="2022-04-06T19:34:04.080" v="6141" actId="20577"/>
          <ac:spMkLst>
            <pc:docMk/>
            <pc:sldMk cId="3273510673" sldId="278"/>
            <ac:spMk id="7" creationId="{C8EC828D-4698-49D1-B2C8-E3A6F111524D}"/>
          </ac:spMkLst>
        </pc:spChg>
      </pc:sldChg>
      <pc:sldChg chg="modSp mod">
        <pc:chgData name="Wolf, Jessica" userId="e140106e-5020-42d6-bae5-5b96aa7302c2" providerId="ADAL" clId="{E8A9F7E7-42D7-4538-BEBC-8AAA48A63829}" dt="2022-04-06T19:48:12.345" v="6526" actId="20577"/>
        <pc:sldMkLst>
          <pc:docMk/>
          <pc:sldMk cId="3961909989" sldId="279"/>
        </pc:sldMkLst>
        <pc:spChg chg="mod">
          <ac:chgData name="Wolf, Jessica" userId="e140106e-5020-42d6-bae5-5b96aa7302c2" providerId="ADAL" clId="{E8A9F7E7-42D7-4538-BEBC-8AAA48A63829}" dt="2022-04-06T19:48:12.345" v="6526" actId="20577"/>
          <ac:spMkLst>
            <pc:docMk/>
            <pc:sldMk cId="3961909989" sldId="279"/>
            <ac:spMk id="2" creationId="{31310006-C8D9-4F69-A016-6CBF6BDC6E73}"/>
          </ac:spMkLst>
        </pc:spChg>
        <pc:spChg chg="mod">
          <ac:chgData name="Wolf, Jessica" userId="e140106e-5020-42d6-bae5-5b96aa7302c2" providerId="ADAL" clId="{E8A9F7E7-42D7-4538-BEBC-8AAA48A63829}" dt="2022-04-06T19:34:25.740" v="6143" actId="27636"/>
          <ac:spMkLst>
            <pc:docMk/>
            <pc:sldMk cId="3961909989" sldId="279"/>
            <ac:spMk id="3" creationId="{DF4EED6D-3B13-4897-AC70-16E9D807D01F}"/>
          </ac:spMkLst>
        </pc:spChg>
        <pc:spChg chg="mod">
          <ac:chgData name="Wolf, Jessica" userId="e140106e-5020-42d6-bae5-5b96aa7302c2" providerId="ADAL" clId="{E8A9F7E7-42D7-4538-BEBC-8AAA48A63829}" dt="2022-04-05T20:30:56.304" v="4563" actId="255"/>
          <ac:spMkLst>
            <pc:docMk/>
            <pc:sldMk cId="3961909989" sldId="279"/>
            <ac:spMk id="6" creationId="{6EC3B430-A00A-4A3B-AD66-B3CC077FC794}"/>
          </ac:spMkLst>
        </pc:spChg>
        <pc:spChg chg="mod">
          <ac:chgData name="Wolf, Jessica" userId="e140106e-5020-42d6-bae5-5b96aa7302c2" providerId="ADAL" clId="{E8A9F7E7-42D7-4538-BEBC-8AAA48A63829}" dt="2022-04-06T19:34:34.776" v="6149" actId="20577"/>
          <ac:spMkLst>
            <pc:docMk/>
            <pc:sldMk cId="3961909989" sldId="279"/>
            <ac:spMk id="7" creationId="{AA93B2E6-D428-460F-9AF2-8CDC9A0543C8}"/>
          </ac:spMkLst>
        </pc:spChg>
      </pc:sldChg>
      <pc:sldChg chg="modSp mod">
        <pc:chgData name="Wolf, Jessica" userId="e140106e-5020-42d6-bae5-5b96aa7302c2" providerId="ADAL" clId="{E8A9F7E7-42D7-4538-BEBC-8AAA48A63829}" dt="2022-04-06T19:54:42.581" v="6626" actId="20577"/>
        <pc:sldMkLst>
          <pc:docMk/>
          <pc:sldMk cId="1055935027" sldId="280"/>
        </pc:sldMkLst>
        <pc:spChg chg="mod">
          <ac:chgData name="Wolf, Jessica" userId="e140106e-5020-42d6-bae5-5b96aa7302c2" providerId="ADAL" clId="{E8A9F7E7-42D7-4538-BEBC-8AAA48A63829}" dt="2022-04-06T19:46:23.043" v="6498" actId="20577"/>
          <ac:spMkLst>
            <pc:docMk/>
            <pc:sldMk cId="1055935027" sldId="280"/>
            <ac:spMk id="2" creationId="{92B90E38-3F8B-4A37-AC00-B11183901921}"/>
          </ac:spMkLst>
        </pc:spChg>
        <pc:spChg chg="mod">
          <ac:chgData name="Wolf, Jessica" userId="e140106e-5020-42d6-bae5-5b96aa7302c2" providerId="ADAL" clId="{E8A9F7E7-42D7-4538-BEBC-8AAA48A63829}" dt="2022-04-06T19:54:42.581" v="6626" actId="20577"/>
          <ac:spMkLst>
            <pc:docMk/>
            <pc:sldMk cId="1055935027" sldId="280"/>
            <ac:spMk id="3" creationId="{11B19299-179F-409F-8D19-68DA97F440E3}"/>
          </ac:spMkLst>
        </pc:spChg>
        <pc:spChg chg="mod">
          <ac:chgData name="Wolf, Jessica" userId="e140106e-5020-42d6-bae5-5b96aa7302c2" providerId="ADAL" clId="{E8A9F7E7-42D7-4538-BEBC-8AAA48A63829}" dt="2022-04-05T20:34:03.862" v="4584" actId="255"/>
          <ac:spMkLst>
            <pc:docMk/>
            <pc:sldMk cId="1055935027" sldId="280"/>
            <ac:spMk id="6" creationId="{8FD08A65-0560-4723-9E39-065C4E0043D8}"/>
          </ac:spMkLst>
        </pc:spChg>
        <pc:spChg chg="mod">
          <ac:chgData name="Wolf, Jessica" userId="e140106e-5020-42d6-bae5-5b96aa7302c2" providerId="ADAL" clId="{E8A9F7E7-42D7-4538-BEBC-8AAA48A63829}" dt="2022-04-06T19:36:09.130" v="6192" actId="20577"/>
          <ac:spMkLst>
            <pc:docMk/>
            <pc:sldMk cId="1055935027" sldId="280"/>
            <ac:spMk id="7" creationId="{E42F99B9-43AF-4DF1-8EE0-C2A94659474C}"/>
          </ac:spMkLst>
        </pc:spChg>
      </pc:sldChg>
      <pc:sldChg chg="modSp mod">
        <pc:chgData name="Wolf, Jessica" userId="e140106e-5020-42d6-bae5-5b96aa7302c2" providerId="ADAL" clId="{E8A9F7E7-42D7-4538-BEBC-8AAA48A63829}" dt="2022-04-06T19:43:40.319" v="6484" actId="20577"/>
        <pc:sldMkLst>
          <pc:docMk/>
          <pc:sldMk cId="471908402" sldId="281"/>
        </pc:sldMkLst>
        <pc:spChg chg="mod">
          <ac:chgData name="Wolf, Jessica" userId="e140106e-5020-42d6-bae5-5b96aa7302c2" providerId="ADAL" clId="{E8A9F7E7-42D7-4538-BEBC-8AAA48A63829}" dt="2022-04-06T19:43:40.319" v="6484" actId="20577"/>
          <ac:spMkLst>
            <pc:docMk/>
            <pc:sldMk cId="471908402" sldId="281"/>
            <ac:spMk id="2" creationId="{A8B060C9-6F91-49F7-BD28-B29E77E275D7}"/>
          </ac:spMkLst>
        </pc:spChg>
        <pc:spChg chg="mod">
          <ac:chgData name="Wolf, Jessica" userId="e140106e-5020-42d6-bae5-5b96aa7302c2" providerId="ADAL" clId="{E8A9F7E7-42D7-4538-BEBC-8AAA48A63829}" dt="2022-04-05T20:35:56.143" v="4662" actId="20577"/>
          <ac:spMkLst>
            <pc:docMk/>
            <pc:sldMk cId="471908402" sldId="281"/>
            <ac:spMk id="3" creationId="{C35990F6-07E6-4A3B-9A6F-7A34010A103B}"/>
          </ac:spMkLst>
        </pc:spChg>
        <pc:spChg chg="mod">
          <ac:chgData name="Wolf, Jessica" userId="e140106e-5020-42d6-bae5-5b96aa7302c2" providerId="ADAL" clId="{E8A9F7E7-42D7-4538-BEBC-8AAA48A63829}" dt="2022-04-05T20:36:12.076" v="4663" actId="255"/>
          <ac:spMkLst>
            <pc:docMk/>
            <pc:sldMk cId="471908402" sldId="281"/>
            <ac:spMk id="6" creationId="{88BDB845-584A-441A-9F8F-6AF82482DB36}"/>
          </ac:spMkLst>
        </pc:spChg>
        <pc:spChg chg="mod">
          <ac:chgData name="Wolf, Jessica" userId="e140106e-5020-42d6-bae5-5b96aa7302c2" providerId="ADAL" clId="{E8A9F7E7-42D7-4538-BEBC-8AAA48A63829}" dt="2022-04-06T19:36:23.549" v="6198" actId="20577"/>
          <ac:spMkLst>
            <pc:docMk/>
            <pc:sldMk cId="471908402" sldId="281"/>
            <ac:spMk id="7" creationId="{08C3309D-B895-4935-B305-617AF21A043F}"/>
          </ac:spMkLst>
        </pc:spChg>
      </pc:sldChg>
      <pc:sldChg chg="modSp mod">
        <pc:chgData name="Wolf, Jessica" userId="e140106e-5020-42d6-bae5-5b96aa7302c2" providerId="ADAL" clId="{E8A9F7E7-42D7-4538-BEBC-8AAA48A63829}" dt="2022-04-06T19:44:13.930" v="6495" actId="20577"/>
        <pc:sldMkLst>
          <pc:docMk/>
          <pc:sldMk cId="3702516276" sldId="282"/>
        </pc:sldMkLst>
        <pc:spChg chg="mod">
          <ac:chgData name="Wolf, Jessica" userId="e140106e-5020-42d6-bae5-5b96aa7302c2" providerId="ADAL" clId="{E8A9F7E7-42D7-4538-BEBC-8AAA48A63829}" dt="2022-04-06T19:44:13.930" v="6495" actId="20577"/>
          <ac:spMkLst>
            <pc:docMk/>
            <pc:sldMk cId="3702516276" sldId="282"/>
            <ac:spMk id="2" creationId="{B23C9D83-19A8-4DAD-9679-47747DDB55C2}"/>
          </ac:spMkLst>
        </pc:spChg>
        <pc:spChg chg="mod">
          <ac:chgData name="Wolf, Jessica" userId="e140106e-5020-42d6-bae5-5b96aa7302c2" providerId="ADAL" clId="{E8A9F7E7-42D7-4538-BEBC-8AAA48A63829}" dt="2022-04-06T19:37:10.373" v="6216" actId="20577"/>
          <ac:spMkLst>
            <pc:docMk/>
            <pc:sldMk cId="3702516276" sldId="282"/>
            <ac:spMk id="3" creationId="{373A35F9-2442-4ECD-AB86-EAC16C4517CE}"/>
          </ac:spMkLst>
        </pc:spChg>
        <pc:spChg chg="mod">
          <ac:chgData name="Wolf, Jessica" userId="e140106e-5020-42d6-bae5-5b96aa7302c2" providerId="ADAL" clId="{E8A9F7E7-42D7-4538-BEBC-8AAA48A63829}" dt="2022-04-05T20:38:54.125" v="4696" actId="255"/>
          <ac:spMkLst>
            <pc:docMk/>
            <pc:sldMk cId="3702516276" sldId="282"/>
            <ac:spMk id="6" creationId="{329EC2A0-FB6C-468E-8B62-B197FC7C0A3F}"/>
          </ac:spMkLst>
        </pc:spChg>
        <pc:spChg chg="mod">
          <ac:chgData name="Wolf, Jessica" userId="e140106e-5020-42d6-bae5-5b96aa7302c2" providerId="ADAL" clId="{E8A9F7E7-42D7-4538-BEBC-8AAA48A63829}" dt="2022-04-06T19:37:24.953" v="6224" actId="20577"/>
          <ac:spMkLst>
            <pc:docMk/>
            <pc:sldMk cId="3702516276" sldId="282"/>
            <ac:spMk id="7" creationId="{F4F2C376-225C-4FF5-9E56-65684331319C}"/>
          </ac:spMkLst>
        </pc:spChg>
      </pc:sldChg>
      <pc:sldChg chg="modSp mod ord">
        <pc:chgData name="Wolf, Jessica" userId="e140106e-5020-42d6-bae5-5b96aa7302c2" providerId="ADAL" clId="{E8A9F7E7-42D7-4538-BEBC-8AAA48A63829}" dt="2022-04-06T19:48:05.425" v="6525" actId="20577"/>
        <pc:sldMkLst>
          <pc:docMk/>
          <pc:sldMk cId="3388834321" sldId="283"/>
        </pc:sldMkLst>
        <pc:spChg chg="mod">
          <ac:chgData name="Wolf, Jessica" userId="e140106e-5020-42d6-bae5-5b96aa7302c2" providerId="ADAL" clId="{E8A9F7E7-42D7-4538-BEBC-8AAA48A63829}" dt="2022-04-06T19:48:05.425" v="6525" actId="20577"/>
          <ac:spMkLst>
            <pc:docMk/>
            <pc:sldMk cId="3388834321" sldId="283"/>
            <ac:spMk id="2" creationId="{CF471799-EC07-42E2-B67B-C02B86D1E324}"/>
          </ac:spMkLst>
        </pc:spChg>
        <pc:spChg chg="mod">
          <ac:chgData name="Wolf, Jessica" userId="e140106e-5020-42d6-bae5-5b96aa7302c2" providerId="ADAL" clId="{E8A9F7E7-42D7-4538-BEBC-8AAA48A63829}" dt="2022-04-06T19:47:49.633" v="6518" actId="1035"/>
          <ac:spMkLst>
            <pc:docMk/>
            <pc:sldMk cId="3388834321" sldId="283"/>
            <ac:spMk id="3" creationId="{21AE77B1-5C07-4FA0-B805-12F55F154438}"/>
          </ac:spMkLst>
        </pc:spChg>
        <pc:spChg chg="mod">
          <ac:chgData name="Wolf, Jessica" userId="e140106e-5020-42d6-bae5-5b96aa7302c2" providerId="ADAL" clId="{E8A9F7E7-42D7-4538-BEBC-8AAA48A63829}" dt="2022-04-05T20:31:12.364" v="4564" actId="255"/>
          <ac:spMkLst>
            <pc:docMk/>
            <pc:sldMk cId="3388834321" sldId="283"/>
            <ac:spMk id="6" creationId="{D8FAC4F7-A40C-4130-9B16-F5F8EBBEF617}"/>
          </ac:spMkLst>
        </pc:spChg>
        <pc:spChg chg="mod">
          <ac:chgData name="Wolf, Jessica" userId="e140106e-5020-42d6-bae5-5b96aa7302c2" providerId="ADAL" clId="{E8A9F7E7-42D7-4538-BEBC-8AAA48A63829}" dt="2022-04-06T19:35:01.099" v="6155" actId="20577"/>
          <ac:spMkLst>
            <pc:docMk/>
            <pc:sldMk cId="3388834321" sldId="283"/>
            <ac:spMk id="7" creationId="{ED2AA9DF-E5A5-4207-A7A6-34B99C4FAA62}"/>
          </ac:spMkLst>
        </pc:spChg>
      </pc:sldChg>
      <pc:sldChg chg="modSp mod ord">
        <pc:chgData name="Wolf, Jessica" userId="e140106e-5020-42d6-bae5-5b96aa7302c2" providerId="ADAL" clId="{E8A9F7E7-42D7-4538-BEBC-8AAA48A63829}" dt="2022-04-06T19:38:07.353" v="6237" actId="20577"/>
        <pc:sldMkLst>
          <pc:docMk/>
          <pc:sldMk cId="470181738" sldId="284"/>
        </pc:sldMkLst>
        <pc:spChg chg="mod">
          <ac:chgData name="Wolf, Jessica" userId="e140106e-5020-42d6-bae5-5b96aa7302c2" providerId="ADAL" clId="{E8A9F7E7-42D7-4538-BEBC-8AAA48A63829}" dt="2022-03-23T19:14:19.771" v="0"/>
          <ac:spMkLst>
            <pc:docMk/>
            <pc:sldMk cId="470181738" sldId="284"/>
            <ac:spMk id="2" creationId="{0FFBC556-BF79-4B5D-8A12-BC98D9946655}"/>
          </ac:spMkLst>
        </pc:spChg>
        <pc:spChg chg="mod">
          <ac:chgData name="Wolf, Jessica" userId="e140106e-5020-42d6-bae5-5b96aa7302c2" providerId="ADAL" clId="{E8A9F7E7-42D7-4538-BEBC-8AAA48A63829}" dt="2022-04-05T20:46:54.150" v="4842" actId="20577"/>
          <ac:spMkLst>
            <pc:docMk/>
            <pc:sldMk cId="470181738" sldId="284"/>
            <ac:spMk id="3" creationId="{0E4DD515-E9F9-46D5-AF9D-6956D73FCEE6}"/>
          </ac:spMkLst>
        </pc:spChg>
        <pc:spChg chg="mod">
          <ac:chgData name="Wolf, Jessica" userId="e140106e-5020-42d6-bae5-5b96aa7302c2" providerId="ADAL" clId="{E8A9F7E7-42D7-4538-BEBC-8AAA48A63829}" dt="2022-04-05T20:46:05.763" v="4756" actId="255"/>
          <ac:spMkLst>
            <pc:docMk/>
            <pc:sldMk cId="470181738" sldId="284"/>
            <ac:spMk id="6" creationId="{D6EFEE96-27A2-400A-BD85-546DD639D185}"/>
          </ac:spMkLst>
        </pc:spChg>
        <pc:spChg chg="mod">
          <ac:chgData name="Wolf, Jessica" userId="e140106e-5020-42d6-bae5-5b96aa7302c2" providerId="ADAL" clId="{E8A9F7E7-42D7-4538-BEBC-8AAA48A63829}" dt="2022-04-06T19:38:07.353" v="6237" actId="20577"/>
          <ac:spMkLst>
            <pc:docMk/>
            <pc:sldMk cId="470181738" sldId="284"/>
            <ac:spMk id="7" creationId="{0A25E1E1-5C0A-4BBF-A0D7-5F8CE9FFE6A4}"/>
          </ac:spMkLst>
        </pc:spChg>
      </pc:sldChg>
      <pc:sldChg chg="modSp mod">
        <pc:chgData name="Wolf, Jessica" userId="e140106e-5020-42d6-bae5-5b96aa7302c2" providerId="ADAL" clId="{E8A9F7E7-42D7-4538-BEBC-8AAA48A63829}" dt="2022-04-06T19:37:45.951" v="6230" actId="20577"/>
        <pc:sldMkLst>
          <pc:docMk/>
          <pc:sldMk cId="3234319219" sldId="285"/>
        </pc:sldMkLst>
        <pc:spChg chg="mod">
          <ac:chgData name="Wolf, Jessica" userId="e140106e-5020-42d6-bae5-5b96aa7302c2" providerId="ADAL" clId="{E8A9F7E7-42D7-4538-BEBC-8AAA48A63829}" dt="2022-04-05T20:53:22.515" v="4945" actId="20577"/>
          <ac:spMkLst>
            <pc:docMk/>
            <pc:sldMk cId="3234319219" sldId="285"/>
            <ac:spMk id="2" creationId="{DB4F38C7-E0F7-41DA-B6DF-6663EBCDCAAF}"/>
          </ac:spMkLst>
        </pc:spChg>
        <pc:spChg chg="mod">
          <ac:chgData name="Wolf, Jessica" userId="e140106e-5020-42d6-bae5-5b96aa7302c2" providerId="ADAL" clId="{E8A9F7E7-42D7-4538-BEBC-8AAA48A63829}" dt="2022-04-05T21:00:18.143" v="5358" actId="20577"/>
          <ac:spMkLst>
            <pc:docMk/>
            <pc:sldMk cId="3234319219" sldId="285"/>
            <ac:spMk id="3" creationId="{874FEC67-1778-4AA6-9EA4-F8A2CA2B14E7}"/>
          </ac:spMkLst>
        </pc:spChg>
        <pc:spChg chg="mod">
          <ac:chgData name="Wolf, Jessica" userId="e140106e-5020-42d6-bae5-5b96aa7302c2" providerId="ADAL" clId="{E8A9F7E7-42D7-4538-BEBC-8AAA48A63829}" dt="2022-04-05T20:45:47.414" v="4755" actId="255"/>
          <ac:spMkLst>
            <pc:docMk/>
            <pc:sldMk cId="3234319219" sldId="285"/>
            <ac:spMk id="6" creationId="{A138115E-8745-4E18-AB06-10F935B03EB4}"/>
          </ac:spMkLst>
        </pc:spChg>
        <pc:spChg chg="mod">
          <ac:chgData name="Wolf, Jessica" userId="e140106e-5020-42d6-bae5-5b96aa7302c2" providerId="ADAL" clId="{E8A9F7E7-42D7-4538-BEBC-8AAA48A63829}" dt="2022-04-06T19:37:45.951" v="6230" actId="20577"/>
          <ac:spMkLst>
            <pc:docMk/>
            <pc:sldMk cId="3234319219" sldId="285"/>
            <ac:spMk id="7" creationId="{CB8D44CE-6244-48B8-83A1-58E2F42FDF12}"/>
          </ac:spMkLst>
        </pc:spChg>
      </pc:sldChg>
      <pc:sldChg chg="addSp delSp modSp del mod">
        <pc:chgData name="Wolf, Jessica" userId="e140106e-5020-42d6-bae5-5b96aa7302c2" providerId="ADAL" clId="{E8A9F7E7-42D7-4538-BEBC-8AAA48A63829}" dt="2022-03-23T19:25:06.457" v="286" actId="2696"/>
        <pc:sldMkLst>
          <pc:docMk/>
          <pc:sldMk cId="994984282" sldId="286"/>
        </pc:sldMkLst>
        <pc:spChg chg="del mod">
          <ac:chgData name="Wolf, Jessica" userId="e140106e-5020-42d6-bae5-5b96aa7302c2" providerId="ADAL" clId="{E8A9F7E7-42D7-4538-BEBC-8AAA48A63829}" dt="2022-03-23T19:24:32.825" v="284" actId="478"/>
          <ac:spMkLst>
            <pc:docMk/>
            <pc:sldMk cId="994984282" sldId="286"/>
            <ac:spMk id="2" creationId="{D2192B1C-9DC9-4A5F-821D-D05D1063F690}"/>
          </ac:spMkLst>
        </pc:spChg>
        <pc:spChg chg="mod">
          <ac:chgData name="Wolf, Jessica" userId="e140106e-5020-42d6-bae5-5b96aa7302c2" providerId="ADAL" clId="{E8A9F7E7-42D7-4538-BEBC-8AAA48A63829}" dt="2022-03-23T19:24:49.235" v="285" actId="6549"/>
          <ac:spMkLst>
            <pc:docMk/>
            <pc:sldMk cId="994984282" sldId="286"/>
            <ac:spMk id="3" creationId="{38B73C57-218D-4303-AE08-9D002DF163FF}"/>
          </ac:spMkLst>
        </pc:spChg>
        <pc:spChg chg="add mod">
          <ac:chgData name="Wolf, Jessica" userId="e140106e-5020-42d6-bae5-5b96aa7302c2" providerId="ADAL" clId="{E8A9F7E7-42D7-4538-BEBC-8AAA48A63829}" dt="2022-03-23T19:24:32.825" v="284" actId="478"/>
          <ac:spMkLst>
            <pc:docMk/>
            <pc:sldMk cId="994984282" sldId="286"/>
            <ac:spMk id="5" creationId="{4CF9283E-C422-46A2-91D8-01696AA72929}"/>
          </ac:spMkLst>
        </pc:spChg>
      </pc:sldChg>
      <pc:sldChg chg="modSp mod">
        <pc:chgData name="Wolf, Jessica" userId="e140106e-5020-42d6-bae5-5b96aa7302c2" providerId="ADAL" clId="{E8A9F7E7-42D7-4538-BEBC-8AAA48A63829}" dt="2022-04-06T19:49:33.707" v="6579" actId="20577"/>
        <pc:sldMkLst>
          <pc:docMk/>
          <pc:sldMk cId="2535593023" sldId="287"/>
        </pc:sldMkLst>
        <pc:spChg chg="mod">
          <ac:chgData name="Wolf, Jessica" userId="e140106e-5020-42d6-bae5-5b96aa7302c2" providerId="ADAL" clId="{E8A9F7E7-42D7-4538-BEBC-8AAA48A63829}" dt="2022-04-06T19:49:33.707" v="6579" actId="20577"/>
          <ac:spMkLst>
            <pc:docMk/>
            <pc:sldMk cId="2535593023" sldId="287"/>
            <ac:spMk id="2" creationId="{E6F96341-DF73-4254-9D3A-7A2B41F3CFE7}"/>
          </ac:spMkLst>
        </pc:spChg>
        <pc:spChg chg="mod">
          <ac:chgData name="Wolf, Jessica" userId="e140106e-5020-42d6-bae5-5b96aa7302c2" providerId="ADAL" clId="{E8A9F7E7-42D7-4538-BEBC-8AAA48A63829}" dt="2022-04-04T01:40:11.994" v="480" actId="255"/>
          <ac:spMkLst>
            <pc:docMk/>
            <pc:sldMk cId="2535593023" sldId="287"/>
            <ac:spMk id="3" creationId="{958D4493-4DA3-4B28-8856-A7A27F456DA5}"/>
          </ac:spMkLst>
        </pc:spChg>
        <pc:spChg chg="mod">
          <ac:chgData name="Wolf, Jessica" userId="e140106e-5020-42d6-bae5-5b96aa7302c2" providerId="ADAL" clId="{E8A9F7E7-42D7-4538-BEBC-8AAA48A63829}" dt="2022-04-05T20:29:36.967" v="4559" actId="255"/>
          <ac:spMkLst>
            <pc:docMk/>
            <pc:sldMk cId="2535593023" sldId="287"/>
            <ac:spMk id="6" creationId="{E8C81102-7BD1-4886-8364-E48F45CB8C9E}"/>
          </ac:spMkLst>
        </pc:spChg>
        <pc:spChg chg="mod">
          <ac:chgData name="Wolf, Jessica" userId="e140106e-5020-42d6-bae5-5b96aa7302c2" providerId="ADAL" clId="{E8A9F7E7-42D7-4538-BEBC-8AAA48A63829}" dt="2022-04-06T19:32:22.378" v="6101" actId="20577"/>
          <ac:spMkLst>
            <pc:docMk/>
            <pc:sldMk cId="2535593023" sldId="287"/>
            <ac:spMk id="7" creationId="{E56D5840-D366-4CC8-A951-B9895AA24354}"/>
          </ac:spMkLst>
        </pc:spChg>
      </pc:sldChg>
      <pc:sldChg chg="modSp mod">
        <pc:chgData name="Wolf, Jessica" userId="e140106e-5020-42d6-bae5-5b96aa7302c2" providerId="ADAL" clId="{E8A9F7E7-42D7-4538-BEBC-8AAA48A63829}" dt="2022-04-06T19:48:37.704" v="6533" actId="20577"/>
        <pc:sldMkLst>
          <pc:docMk/>
          <pc:sldMk cId="1549525141" sldId="288"/>
        </pc:sldMkLst>
        <pc:spChg chg="mod">
          <ac:chgData name="Wolf, Jessica" userId="e140106e-5020-42d6-bae5-5b96aa7302c2" providerId="ADAL" clId="{E8A9F7E7-42D7-4538-BEBC-8AAA48A63829}" dt="2022-04-06T19:48:37.704" v="6533" actId="20577"/>
          <ac:spMkLst>
            <pc:docMk/>
            <pc:sldMk cId="1549525141" sldId="288"/>
            <ac:spMk id="2" creationId="{7A8439B0-31DD-4BDB-84B2-7D0DEB0B3AFC}"/>
          </ac:spMkLst>
        </pc:spChg>
        <pc:spChg chg="mod">
          <ac:chgData name="Wolf, Jessica" userId="e140106e-5020-42d6-bae5-5b96aa7302c2" providerId="ADAL" clId="{E8A9F7E7-42D7-4538-BEBC-8AAA48A63829}" dt="2022-04-06T19:33:18.707" v="6116" actId="27636"/>
          <ac:spMkLst>
            <pc:docMk/>
            <pc:sldMk cId="1549525141" sldId="288"/>
            <ac:spMk id="3" creationId="{3FBFC81A-DD9A-4673-8287-0FE009E6B23D}"/>
          </ac:spMkLst>
        </pc:spChg>
        <pc:spChg chg="mod">
          <ac:chgData name="Wolf, Jessica" userId="e140106e-5020-42d6-bae5-5b96aa7302c2" providerId="ADAL" clId="{E8A9F7E7-42D7-4538-BEBC-8AAA48A63829}" dt="2022-04-05T20:30:06.208" v="4561" actId="255"/>
          <ac:spMkLst>
            <pc:docMk/>
            <pc:sldMk cId="1549525141" sldId="288"/>
            <ac:spMk id="6" creationId="{94A4512C-06DC-4E64-8469-8EEBFEE3E36E}"/>
          </ac:spMkLst>
        </pc:spChg>
        <pc:spChg chg="mod">
          <ac:chgData name="Wolf, Jessica" userId="e140106e-5020-42d6-bae5-5b96aa7302c2" providerId="ADAL" clId="{E8A9F7E7-42D7-4538-BEBC-8AAA48A63829}" dt="2022-04-06T19:33:36.652" v="6127" actId="20577"/>
          <ac:spMkLst>
            <pc:docMk/>
            <pc:sldMk cId="1549525141" sldId="288"/>
            <ac:spMk id="7" creationId="{D3CE46F1-EB35-4E40-9735-5FF63BFEE668}"/>
          </ac:spMkLst>
        </pc:spChg>
      </pc:sldChg>
      <pc:sldChg chg="modSp mod">
        <pc:chgData name="Wolf, Jessica" userId="e140106e-5020-42d6-bae5-5b96aa7302c2" providerId="ADAL" clId="{E8A9F7E7-42D7-4538-BEBC-8AAA48A63829}" dt="2022-04-06T19:36:30.380" v="6204" actId="20577"/>
        <pc:sldMkLst>
          <pc:docMk/>
          <pc:sldMk cId="3398803325" sldId="289"/>
        </pc:sldMkLst>
        <pc:spChg chg="mod">
          <ac:chgData name="Wolf, Jessica" userId="e140106e-5020-42d6-bae5-5b96aa7302c2" providerId="ADAL" clId="{E8A9F7E7-42D7-4538-BEBC-8AAA48A63829}" dt="2022-04-04T01:48:54.866" v="737" actId="20577"/>
          <ac:spMkLst>
            <pc:docMk/>
            <pc:sldMk cId="3398803325" sldId="289"/>
            <ac:spMk id="2" creationId="{E498E964-F280-407C-87E6-BF41F39BE00D}"/>
          </ac:spMkLst>
        </pc:spChg>
        <pc:spChg chg="mod">
          <ac:chgData name="Wolf, Jessica" userId="e140106e-5020-42d6-bae5-5b96aa7302c2" providerId="ADAL" clId="{E8A9F7E7-42D7-4538-BEBC-8AAA48A63829}" dt="2022-04-05T20:37:45.055" v="4694" actId="115"/>
          <ac:spMkLst>
            <pc:docMk/>
            <pc:sldMk cId="3398803325" sldId="289"/>
            <ac:spMk id="3" creationId="{7FF4B5DD-3338-4604-B748-CE21FAD74354}"/>
          </ac:spMkLst>
        </pc:spChg>
        <pc:spChg chg="mod">
          <ac:chgData name="Wolf, Jessica" userId="e140106e-5020-42d6-bae5-5b96aa7302c2" providerId="ADAL" clId="{E8A9F7E7-42D7-4538-BEBC-8AAA48A63829}" dt="2022-04-05T20:38:02.965" v="4695" actId="255"/>
          <ac:spMkLst>
            <pc:docMk/>
            <pc:sldMk cId="3398803325" sldId="289"/>
            <ac:spMk id="6" creationId="{A2490496-ED59-4BC7-B3B0-51D7EE8FBAE3}"/>
          </ac:spMkLst>
        </pc:spChg>
        <pc:spChg chg="mod">
          <ac:chgData name="Wolf, Jessica" userId="e140106e-5020-42d6-bae5-5b96aa7302c2" providerId="ADAL" clId="{E8A9F7E7-42D7-4538-BEBC-8AAA48A63829}" dt="2022-04-06T19:36:30.380" v="6204" actId="20577"/>
          <ac:spMkLst>
            <pc:docMk/>
            <pc:sldMk cId="3398803325" sldId="289"/>
            <ac:spMk id="7" creationId="{25286D1C-5F49-4A22-9CFA-023A54036B7D}"/>
          </ac:spMkLst>
        </pc:spChg>
      </pc:sldChg>
      <pc:sldChg chg="modSp new mod">
        <pc:chgData name="Wolf, Jessica" userId="e140106e-5020-42d6-bae5-5b96aa7302c2" providerId="ADAL" clId="{E8A9F7E7-42D7-4538-BEBC-8AAA48A63829}" dt="2022-04-07T15:51:51.420" v="6731" actId="20577"/>
        <pc:sldMkLst>
          <pc:docMk/>
          <pc:sldMk cId="3490804443" sldId="290"/>
        </pc:sldMkLst>
        <pc:spChg chg="mod">
          <ac:chgData name="Wolf, Jessica" userId="e140106e-5020-42d6-bae5-5b96aa7302c2" providerId="ADAL" clId="{E8A9F7E7-42D7-4538-BEBC-8AAA48A63829}" dt="2022-04-04T19:03:07.537" v="4465" actId="20577"/>
          <ac:spMkLst>
            <pc:docMk/>
            <pc:sldMk cId="3490804443" sldId="290"/>
            <ac:spMk id="2" creationId="{8B77801D-05EE-4920-945B-F0804AE98694}"/>
          </ac:spMkLst>
        </pc:spChg>
        <pc:spChg chg="mod">
          <ac:chgData name="Wolf, Jessica" userId="e140106e-5020-42d6-bae5-5b96aa7302c2" providerId="ADAL" clId="{E8A9F7E7-42D7-4538-BEBC-8AAA48A63829}" dt="2022-04-06T20:18:03.685" v="6724" actId="20577"/>
          <ac:spMkLst>
            <pc:docMk/>
            <pc:sldMk cId="3490804443" sldId="290"/>
            <ac:spMk id="3" creationId="{59A347A6-C263-48BA-BF97-DDED3E2D403D}"/>
          </ac:spMkLst>
        </pc:spChg>
        <pc:spChg chg="mod">
          <ac:chgData name="Wolf, Jessica" userId="e140106e-5020-42d6-bae5-5b96aa7302c2" providerId="ADAL" clId="{E8A9F7E7-42D7-4538-BEBC-8AAA48A63829}" dt="2022-04-05T20:48:19.018" v="4857" actId="255"/>
          <ac:spMkLst>
            <pc:docMk/>
            <pc:sldMk cId="3490804443" sldId="290"/>
            <ac:spMk id="6" creationId="{33FC1C1D-8AC1-4303-AC8B-39081FCEFDF4}"/>
          </ac:spMkLst>
        </pc:spChg>
        <pc:spChg chg="mod">
          <ac:chgData name="Wolf, Jessica" userId="e140106e-5020-42d6-bae5-5b96aa7302c2" providerId="ADAL" clId="{E8A9F7E7-42D7-4538-BEBC-8AAA48A63829}" dt="2022-04-07T15:51:51.420" v="6731" actId="20577"/>
          <ac:spMkLst>
            <pc:docMk/>
            <pc:sldMk cId="3490804443" sldId="290"/>
            <ac:spMk id="7" creationId="{50CBFC8B-6A87-4FDA-973B-009FEA8E75CC}"/>
          </ac:spMkLst>
        </pc:spChg>
      </pc:sldChg>
      <pc:sldChg chg="modSp new mod">
        <pc:chgData name="Wolf, Jessica" userId="e140106e-5020-42d6-bae5-5b96aa7302c2" providerId="ADAL" clId="{E8A9F7E7-42D7-4538-BEBC-8AAA48A63829}" dt="2022-04-06T19:47:28.204" v="6516" actId="20577"/>
        <pc:sldMkLst>
          <pc:docMk/>
          <pc:sldMk cId="355251088" sldId="291"/>
        </pc:sldMkLst>
        <pc:spChg chg="mod">
          <ac:chgData name="Wolf, Jessica" userId="e140106e-5020-42d6-bae5-5b96aa7302c2" providerId="ADAL" clId="{E8A9F7E7-42D7-4538-BEBC-8AAA48A63829}" dt="2022-04-06T19:47:28.204" v="6516" actId="20577"/>
          <ac:spMkLst>
            <pc:docMk/>
            <pc:sldMk cId="355251088" sldId="291"/>
            <ac:spMk id="2" creationId="{B13DCA16-A6AA-4793-B899-8C8D5C65C31D}"/>
          </ac:spMkLst>
        </pc:spChg>
        <pc:spChg chg="mod">
          <ac:chgData name="Wolf, Jessica" userId="e140106e-5020-42d6-bae5-5b96aa7302c2" providerId="ADAL" clId="{E8A9F7E7-42D7-4538-BEBC-8AAA48A63829}" dt="2022-04-06T19:47:21.623" v="6514" actId="1036"/>
          <ac:spMkLst>
            <pc:docMk/>
            <pc:sldMk cId="355251088" sldId="291"/>
            <ac:spMk id="3" creationId="{4745C247-D247-4D99-8D41-E465586247B3}"/>
          </ac:spMkLst>
        </pc:spChg>
        <pc:spChg chg="mod">
          <ac:chgData name="Wolf, Jessica" userId="e140106e-5020-42d6-bae5-5b96aa7302c2" providerId="ADAL" clId="{E8A9F7E7-42D7-4538-BEBC-8AAA48A63829}" dt="2022-04-05T20:31:51.816" v="4566" actId="255"/>
          <ac:spMkLst>
            <pc:docMk/>
            <pc:sldMk cId="355251088" sldId="291"/>
            <ac:spMk id="6" creationId="{E0F16D54-78DC-4B7E-90A4-8B89F6E0E70C}"/>
          </ac:spMkLst>
        </pc:spChg>
        <pc:spChg chg="mod">
          <ac:chgData name="Wolf, Jessica" userId="e140106e-5020-42d6-bae5-5b96aa7302c2" providerId="ADAL" clId="{E8A9F7E7-42D7-4538-BEBC-8AAA48A63829}" dt="2022-04-06T19:35:27.528" v="6168" actId="20577"/>
          <ac:spMkLst>
            <pc:docMk/>
            <pc:sldMk cId="355251088" sldId="291"/>
            <ac:spMk id="7" creationId="{BB1C2E34-AA9C-4BF0-83DD-DCA46AD3CF09}"/>
          </ac:spMkLst>
        </pc:spChg>
      </pc:sldChg>
      <pc:sldChg chg="modSp new mod">
        <pc:chgData name="Wolf, Jessica" userId="e140106e-5020-42d6-bae5-5b96aa7302c2" providerId="ADAL" clId="{E8A9F7E7-42D7-4538-BEBC-8AAA48A63829}" dt="2022-04-06T19:38:27.584" v="6244" actId="20577"/>
        <pc:sldMkLst>
          <pc:docMk/>
          <pc:sldMk cId="4260129672" sldId="292"/>
        </pc:sldMkLst>
        <pc:spChg chg="mod">
          <ac:chgData name="Wolf, Jessica" userId="e140106e-5020-42d6-bae5-5b96aa7302c2" providerId="ADAL" clId="{E8A9F7E7-42D7-4538-BEBC-8AAA48A63829}" dt="2022-04-04T19:03:19.113" v="4466" actId="20577"/>
          <ac:spMkLst>
            <pc:docMk/>
            <pc:sldMk cId="4260129672" sldId="292"/>
            <ac:spMk id="2" creationId="{52CD19D5-4236-4EC0-AF45-56536E267D92}"/>
          </ac:spMkLst>
        </pc:spChg>
        <pc:spChg chg="mod">
          <ac:chgData name="Wolf, Jessica" userId="e140106e-5020-42d6-bae5-5b96aa7302c2" providerId="ADAL" clId="{E8A9F7E7-42D7-4538-BEBC-8AAA48A63829}" dt="2022-04-04T02:39:40.804" v="2214" actId="313"/>
          <ac:spMkLst>
            <pc:docMk/>
            <pc:sldMk cId="4260129672" sldId="292"/>
            <ac:spMk id="3" creationId="{F0566FD6-98EB-4DF4-8692-104A1F6450D4}"/>
          </ac:spMkLst>
        </pc:spChg>
        <pc:spChg chg="mod">
          <ac:chgData name="Wolf, Jessica" userId="e140106e-5020-42d6-bae5-5b96aa7302c2" providerId="ADAL" clId="{E8A9F7E7-42D7-4538-BEBC-8AAA48A63829}" dt="2022-04-05T20:48:42.977" v="4858" actId="255"/>
          <ac:spMkLst>
            <pc:docMk/>
            <pc:sldMk cId="4260129672" sldId="292"/>
            <ac:spMk id="6" creationId="{4ACEDC98-DF18-4DF1-B285-8A366EC291CC}"/>
          </ac:spMkLst>
        </pc:spChg>
        <pc:spChg chg="mod">
          <ac:chgData name="Wolf, Jessica" userId="e140106e-5020-42d6-bae5-5b96aa7302c2" providerId="ADAL" clId="{E8A9F7E7-42D7-4538-BEBC-8AAA48A63829}" dt="2022-04-06T19:38:27.584" v="6244" actId="20577"/>
          <ac:spMkLst>
            <pc:docMk/>
            <pc:sldMk cId="4260129672" sldId="292"/>
            <ac:spMk id="7" creationId="{6DD48C22-9BDB-4FE9-B473-E0809C0A8BD0}"/>
          </ac:spMkLst>
        </pc:spChg>
      </pc:sldChg>
      <pc:sldChg chg="modSp new mod">
        <pc:chgData name="Wolf, Jessica" userId="e140106e-5020-42d6-bae5-5b96aa7302c2" providerId="ADAL" clId="{E8A9F7E7-42D7-4538-BEBC-8AAA48A63829}" dt="2022-04-06T20:13:17.412" v="6642" actId="13926"/>
        <pc:sldMkLst>
          <pc:docMk/>
          <pc:sldMk cId="2454871533" sldId="293"/>
        </pc:sldMkLst>
        <pc:spChg chg="mod">
          <ac:chgData name="Wolf, Jessica" userId="e140106e-5020-42d6-bae5-5b96aa7302c2" providerId="ADAL" clId="{E8A9F7E7-42D7-4538-BEBC-8AAA48A63829}" dt="2022-04-04T18:24:44.045" v="2419" actId="313"/>
          <ac:spMkLst>
            <pc:docMk/>
            <pc:sldMk cId="2454871533" sldId="293"/>
            <ac:spMk id="2" creationId="{85029BF7-20AA-4805-BC9A-2D720406199A}"/>
          </ac:spMkLst>
        </pc:spChg>
        <pc:spChg chg="mod">
          <ac:chgData name="Wolf, Jessica" userId="e140106e-5020-42d6-bae5-5b96aa7302c2" providerId="ADAL" clId="{E8A9F7E7-42D7-4538-BEBC-8AAA48A63829}" dt="2022-04-06T20:13:17.412" v="6642" actId="13926"/>
          <ac:spMkLst>
            <pc:docMk/>
            <pc:sldMk cId="2454871533" sldId="293"/>
            <ac:spMk id="3" creationId="{9AAA8DBB-6C5C-4175-8DC7-7E49F69CD5A3}"/>
          </ac:spMkLst>
        </pc:spChg>
        <pc:spChg chg="mod">
          <ac:chgData name="Wolf, Jessica" userId="e140106e-5020-42d6-bae5-5b96aa7302c2" providerId="ADAL" clId="{E8A9F7E7-42D7-4538-BEBC-8AAA48A63829}" dt="2022-04-05T20:50:44.214" v="4864" actId="255"/>
          <ac:spMkLst>
            <pc:docMk/>
            <pc:sldMk cId="2454871533" sldId="293"/>
            <ac:spMk id="4" creationId="{85394567-B5F6-49EF-8AB8-1918A2E4EBE3}"/>
          </ac:spMkLst>
        </pc:spChg>
        <pc:spChg chg="mod">
          <ac:chgData name="Wolf, Jessica" userId="e140106e-5020-42d6-bae5-5b96aa7302c2" providerId="ADAL" clId="{E8A9F7E7-42D7-4538-BEBC-8AAA48A63829}" dt="2022-04-06T19:42:44.039" v="6433" actId="20577"/>
          <ac:spMkLst>
            <pc:docMk/>
            <pc:sldMk cId="2454871533" sldId="293"/>
            <ac:spMk id="5" creationId="{C2FDDCCA-B029-429F-B25F-2B776546EF04}"/>
          </ac:spMkLst>
        </pc:spChg>
      </pc:sldChg>
      <pc:sldChg chg="modSp new mod ord">
        <pc:chgData name="Wolf, Jessica" userId="e140106e-5020-42d6-bae5-5b96aa7302c2" providerId="ADAL" clId="{E8A9F7E7-42D7-4538-BEBC-8AAA48A63829}" dt="2022-04-06T19:51:29.291" v="6601" actId="115"/>
        <pc:sldMkLst>
          <pc:docMk/>
          <pc:sldMk cId="1861904642" sldId="294"/>
        </pc:sldMkLst>
        <pc:spChg chg="mod">
          <ac:chgData name="Wolf, Jessica" userId="e140106e-5020-42d6-bae5-5b96aa7302c2" providerId="ADAL" clId="{E8A9F7E7-42D7-4538-BEBC-8AAA48A63829}" dt="2022-04-06T19:51:00.773" v="6600" actId="20577"/>
          <ac:spMkLst>
            <pc:docMk/>
            <pc:sldMk cId="1861904642" sldId="294"/>
            <ac:spMk id="2" creationId="{6A1346E4-D642-4AAC-AB0D-593C84FCB057}"/>
          </ac:spMkLst>
        </pc:spChg>
        <pc:spChg chg="mod">
          <ac:chgData name="Wolf, Jessica" userId="e140106e-5020-42d6-bae5-5b96aa7302c2" providerId="ADAL" clId="{E8A9F7E7-42D7-4538-BEBC-8AAA48A63829}" dt="2022-04-06T19:51:29.291" v="6601" actId="115"/>
          <ac:spMkLst>
            <pc:docMk/>
            <pc:sldMk cId="1861904642" sldId="294"/>
            <ac:spMk id="3" creationId="{50FA2D58-9DF5-4B08-BFFB-6ED632A74BB6}"/>
          </ac:spMkLst>
        </pc:spChg>
        <pc:spChg chg="mod">
          <ac:chgData name="Wolf, Jessica" userId="e140106e-5020-42d6-bae5-5b96aa7302c2" providerId="ADAL" clId="{E8A9F7E7-42D7-4538-BEBC-8AAA48A63829}" dt="2022-04-05T20:23:33.007" v="4538" actId="255"/>
          <ac:spMkLst>
            <pc:docMk/>
            <pc:sldMk cId="1861904642" sldId="294"/>
            <ac:spMk id="4" creationId="{6EA85090-2AEA-4E18-B3B6-CD2FDDCC6E6A}"/>
          </ac:spMkLst>
        </pc:spChg>
        <pc:spChg chg="mod">
          <ac:chgData name="Wolf, Jessica" userId="e140106e-5020-42d6-bae5-5b96aa7302c2" providerId="ADAL" clId="{E8A9F7E7-42D7-4538-BEBC-8AAA48A63829}" dt="2022-04-06T19:26:48.096" v="5981" actId="20577"/>
          <ac:spMkLst>
            <pc:docMk/>
            <pc:sldMk cId="1861904642" sldId="294"/>
            <ac:spMk id="5" creationId="{C1494AE9-71A7-4C5E-88CD-C6F9D2048430}"/>
          </ac:spMkLst>
        </pc:spChg>
      </pc:sldChg>
      <pc:sldChg chg="modSp new mod">
        <pc:chgData name="Wolf, Jessica" userId="e140106e-5020-42d6-bae5-5b96aa7302c2" providerId="ADAL" clId="{E8A9F7E7-42D7-4538-BEBC-8AAA48A63829}" dt="2022-04-06T19:41:54.276" v="6414" actId="20577"/>
        <pc:sldMkLst>
          <pc:docMk/>
          <pc:sldMk cId="3239752218" sldId="295"/>
        </pc:sldMkLst>
        <pc:spChg chg="mod">
          <ac:chgData name="Wolf, Jessica" userId="e140106e-5020-42d6-bae5-5b96aa7302c2" providerId="ADAL" clId="{E8A9F7E7-42D7-4538-BEBC-8AAA48A63829}" dt="2022-04-06T19:41:19.588" v="6410" actId="20577"/>
          <ac:spMkLst>
            <pc:docMk/>
            <pc:sldMk cId="3239752218" sldId="295"/>
            <ac:spMk id="2" creationId="{3E56DC6A-BFBC-49A5-ACC2-18ADB7CA1BAB}"/>
          </ac:spMkLst>
        </pc:spChg>
        <pc:spChg chg="mod">
          <ac:chgData name="Wolf, Jessica" userId="e140106e-5020-42d6-bae5-5b96aa7302c2" providerId="ADAL" clId="{E8A9F7E7-42D7-4538-BEBC-8AAA48A63829}" dt="2022-04-06T19:41:54.276" v="6414" actId="20577"/>
          <ac:spMkLst>
            <pc:docMk/>
            <pc:sldMk cId="3239752218" sldId="295"/>
            <ac:spMk id="3" creationId="{F735BAA4-869F-4DF5-AED5-17AEA3FEE80C}"/>
          </ac:spMkLst>
        </pc:spChg>
        <pc:spChg chg="mod">
          <ac:chgData name="Wolf, Jessica" userId="e140106e-5020-42d6-bae5-5b96aa7302c2" providerId="ADAL" clId="{E8A9F7E7-42D7-4538-BEBC-8AAA48A63829}" dt="2022-04-06T19:38:41.804" v="6250" actId="20577"/>
          <ac:spMkLst>
            <pc:docMk/>
            <pc:sldMk cId="3239752218" sldId="295"/>
            <ac:spMk id="5" creationId="{477F74A7-C6DF-4A71-A33F-7CF3F583DB6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18EB867-FB74-4E56-B61D-BC79925171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1D8F8D-672B-4914-8C67-4F7FC14BCB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4/27/22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677751-5D0F-4E2F-AB1E-7554A562AF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26E499-FA76-424F-AA55-2FA3621B73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45F4F-A6DF-43BD-B5E6-97A3A6B80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52842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4/27/22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3F275-BB29-4519-B3D9-7C981ED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04529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559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0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08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97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2572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67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3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775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47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8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84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72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69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08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25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15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60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mhsa.gov/sites/default/files/programs_campaigns/brss_tacs/core-competencies_508_12_13_18.pdf" TargetMode="External"/><Relationship Id="rId7" Type="http://schemas.openxmlformats.org/officeDocument/2006/relationships/hyperlink" Target="https://www.samhsa.gov/sites/default/files/programs_campaigns/brss_tacs" TargetMode="External"/><Relationship Id="rId2" Type="http://schemas.openxmlformats.org/officeDocument/2006/relationships/hyperlink" Target="https://www.samhsa.gov/brss-tacs/recovery-support-tools/peers/core-competencies-peer-worker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amhsa.gov/sites/default/files/programs_campaigns/brss_tacs/guidelines-peer-supervision-2-self-assessment-cp9.pdf" TargetMode="External"/><Relationship Id="rId5" Type="http://schemas.openxmlformats.org/officeDocument/2006/relationships/hyperlink" Target="https://www.samhsa.gov/sites/default/files/guidelines_peer-" TargetMode="External"/><Relationship Id="rId4" Type="http://schemas.openxmlformats.org/officeDocument/2006/relationships/hyperlink" Target="https://www.samhsa.gov/sites/default/files/brss-tacs-peer-worker-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mhsa.gov/sites/default/files/programs_campaigns/brss_tacs/peers-supporting-recovery-mental-health-conditions-2017.pdf" TargetMode="External"/><Relationship Id="rId2" Type="http://schemas.openxmlformats.org/officeDocument/2006/relationships/hyperlink" Target="https://dbhids.org/wp-content/uploads/1970/01/PCCI_Peer-Support-Toolkit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httcnetwork.org/centers/central-east-mhttc/event/peer-workforce-and-mental-health-system-change-logic-scientific" TargetMode="External"/><Relationship Id="rId4" Type="http://schemas.openxmlformats.org/officeDocument/2006/relationships/hyperlink" Target="file:///C:\Users\jwolf\Downloads\PeerWorkforce3_Jul30_FinalSlides_0%20(1)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httcnetwork.org/sites/default/files/2020-10/Mental%20Health%20Peer%20Support%20Workforce%20Designline%20(Revised).pdf" TargetMode="External"/><Relationship Id="rId2" Type="http://schemas.openxmlformats.org/officeDocument/2006/relationships/hyperlink" Target="https://shareselfhelp.org/programs-share-the-self-help-and-recovery-exchange/supervising-peers-conference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jwolfds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F6CC4-A3AA-4FEE-B9B2-090E96543D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552175"/>
            <a:ext cx="7766936" cy="2498661"/>
          </a:xfrm>
        </p:spPr>
        <p:txBody>
          <a:bodyPr/>
          <a:lstStyle/>
          <a:p>
            <a:r>
              <a:rPr lang="en-US" dirty="0"/>
              <a:t>A Peer Lens on Supervision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087BB2-FF1D-4062-B9F3-6AA3981AD3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800" y="4156485"/>
            <a:ext cx="7766936" cy="1096899"/>
          </a:xfrm>
        </p:spPr>
        <p:txBody>
          <a:bodyPr>
            <a:noAutofit/>
          </a:bodyPr>
          <a:lstStyle/>
          <a:p>
            <a:r>
              <a:rPr lang="en-US" sz="2400" dirty="0"/>
              <a:t>SHARE! Supervision of Peer Workforce Conference</a:t>
            </a:r>
          </a:p>
          <a:p>
            <a:r>
              <a:rPr lang="en-US" sz="2400" dirty="0"/>
              <a:t>Jessica Wolf, PhD, Decision Solutions Consulting</a:t>
            </a:r>
          </a:p>
          <a:p>
            <a:r>
              <a:rPr lang="en-US" sz="2400" dirty="0"/>
              <a:t>April 27, 2022</a:t>
            </a:r>
          </a:p>
        </p:txBody>
      </p:sp>
    </p:spTree>
    <p:extLst>
      <p:ext uri="{BB962C8B-B14F-4D97-AF65-F5344CB8AC3E}">
        <p14:creationId xmlns:p14="http://schemas.microsoft.com/office/powerpoint/2010/main" val="4170463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439B0-31DD-4BDB-84B2-7D0DEB0B3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8787"/>
          </a:xfrm>
        </p:spPr>
        <p:txBody>
          <a:bodyPr/>
          <a:lstStyle/>
          <a:p>
            <a:r>
              <a:rPr lang="en-US" dirty="0"/>
              <a:t>		Core Competency Categories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FC81A-DD9A-4673-8287-0FE009E6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8387"/>
            <a:ext cx="8596668" cy="5118234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sz="3200" dirty="0"/>
              <a:t>Provides information about skills related to health, wellness and recovery</a:t>
            </a:r>
          </a:p>
          <a:p>
            <a:pPr>
              <a:buAutoNum type="arabicPeriod"/>
            </a:pPr>
            <a:r>
              <a:rPr lang="en-US" sz="3200" dirty="0"/>
              <a:t>Helps peers to manage crises</a:t>
            </a:r>
          </a:p>
          <a:p>
            <a:pPr>
              <a:buAutoNum type="arabicPeriod"/>
            </a:pPr>
            <a:r>
              <a:rPr lang="en-US" sz="3200" dirty="0"/>
              <a:t>Values communication</a:t>
            </a:r>
          </a:p>
          <a:p>
            <a:pPr>
              <a:buAutoNum type="arabicPeriod"/>
            </a:pPr>
            <a:r>
              <a:rPr lang="en-US" sz="3200" dirty="0"/>
              <a:t>Supports collaboration and teamwork</a:t>
            </a:r>
          </a:p>
          <a:p>
            <a:pPr>
              <a:buAutoNum type="arabicPeriod"/>
            </a:pPr>
            <a:r>
              <a:rPr lang="en-US" sz="3200" dirty="0"/>
              <a:t>Promotes leadership and advocacy</a:t>
            </a:r>
          </a:p>
          <a:p>
            <a:pPr>
              <a:buAutoNum type="arabicPeriod"/>
            </a:pPr>
            <a:r>
              <a:rPr lang="en-US" sz="3200" dirty="0"/>
              <a:t>Promotes growth and development</a:t>
            </a:r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400" dirty="0"/>
              <a:t>  (Source: SAMHSA BRSS TACS, 2015)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3CE46F1-EB35-4E40-9735-5FF63BFE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25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92AC5-DB4B-4E90-90FE-1492DA417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2575"/>
          </a:xfrm>
        </p:spPr>
        <p:txBody>
          <a:bodyPr/>
          <a:lstStyle/>
          <a:p>
            <a:r>
              <a:rPr lang="en-US" dirty="0"/>
              <a:t>	  Peer Support Core Values - iNAPS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A2EA9-69F2-431F-9F16-16A91F473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7758"/>
            <a:ext cx="8596668" cy="4673605"/>
          </a:xfrm>
        </p:spPr>
        <p:txBody>
          <a:bodyPr>
            <a:normAutofit/>
          </a:bodyPr>
          <a:lstStyle/>
          <a:p>
            <a:r>
              <a:rPr lang="en-US" sz="3200" dirty="0"/>
              <a:t>Peer support is voluntary</a:t>
            </a:r>
          </a:p>
          <a:p>
            <a:r>
              <a:rPr lang="en-US" sz="3200" dirty="0"/>
              <a:t>Peer supporters are hopeful</a:t>
            </a:r>
          </a:p>
          <a:p>
            <a:pPr lvl="1"/>
            <a:r>
              <a:rPr lang="en-US" sz="3200" dirty="0"/>
              <a:t> Open-minded</a:t>
            </a:r>
          </a:p>
          <a:p>
            <a:pPr lvl="1"/>
            <a:r>
              <a:rPr lang="en-US" sz="3200" dirty="0"/>
              <a:t>Empathetic</a:t>
            </a:r>
          </a:p>
          <a:p>
            <a:pPr lvl="1"/>
            <a:r>
              <a:rPr lang="en-US" sz="3200" dirty="0"/>
              <a:t>Respectful</a:t>
            </a:r>
          </a:p>
          <a:p>
            <a:pPr lvl="1"/>
            <a:r>
              <a:rPr lang="en-US" sz="3200" dirty="0"/>
              <a:t>Facilitate change</a:t>
            </a:r>
          </a:p>
          <a:p>
            <a:pPr lvl="1"/>
            <a:r>
              <a:rPr lang="en-US" sz="3200" dirty="0"/>
              <a:t>Honest and direct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8EC828D-4698-49D1-B2C8-E3A6F1115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10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10006-C8D9-4F69-A016-6CBF6BDC6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Peer Support Core Values,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EED6D-3B13-4897-AC70-16E9D807D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6807"/>
            <a:ext cx="8596668" cy="4802521"/>
          </a:xfrm>
        </p:spPr>
        <p:txBody>
          <a:bodyPr>
            <a:normAutofit/>
          </a:bodyPr>
          <a:lstStyle/>
          <a:p>
            <a:r>
              <a:rPr lang="en-US" sz="3600" dirty="0"/>
              <a:t>Peer support is	</a:t>
            </a:r>
          </a:p>
          <a:p>
            <a:pPr lvl="1"/>
            <a:r>
              <a:rPr lang="en-US" sz="3600" dirty="0"/>
              <a:t>Mutual and reciprocal</a:t>
            </a:r>
          </a:p>
          <a:p>
            <a:pPr lvl="1"/>
            <a:r>
              <a:rPr lang="en-US" sz="3600" dirty="0"/>
              <a:t>Equally shared power</a:t>
            </a:r>
          </a:p>
          <a:p>
            <a:pPr lvl="1"/>
            <a:r>
              <a:rPr lang="en-US" sz="3600" dirty="0"/>
              <a:t>Strengths-focused</a:t>
            </a:r>
          </a:p>
          <a:p>
            <a:pPr lvl="1"/>
            <a:r>
              <a:rPr lang="en-US" sz="3600" dirty="0"/>
              <a:t>Transparent</a:t>
            </a:r>
          </a:p>
          <a:p>
            <a:pPr lvl="1"/>
            <a:r>
              <a:rPr lang="en-US" sz="3600" dirty="0"/>
              <a:t>Person-driven</a:t>
            </a:r>
          </a:p>
          <a:p>
            <a:pPr marL="457200" lvl="1" indent="0">
              <a:buNone/>
            </a:pPr>
            <a:r>
              <a:rPr lang="en-US" sz="1800" dirty="0"/>
              <a:t>Source: National Practice Guidelines for Peer Supporters, Natl. Assn. of Peer Supporters, 2013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A93B2E6-D428-460F-9AF2-8CDC9A054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09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71799-EC07-42E2-B67B-C02B86D1E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Supervision </a:t>
            </a:r>
            <a:r>
              <a:rPr lang="en-US" u="sng" dirty="0"/>
              <a:t>Benefits</a:t>
            </a:r>
            <a:r>
              <a:rPr lang="en-US" dirty="0"/>
              <a:t> Peer Workers, 		  		Supervisors and 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E77B1-5C07-4FA0-B805-12F55F154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24721"/>
            <a:ext cx="8596668" cy="4110962"/>
          </a:xfrm>
        </p:spPr>
        <p:txBody>
          <a:bodyPr>
            <a:noAutofit/>
          </a:bodyPr>
          <a:lstStyle/>
          <a:p>
            <a:r>
              <a:rPr lang="en-US" sz="2800" dirty="0"/>
              <a:t>Peer workers have opportunities to explore and discuss work issues with supervisors</a:t>
            </a:r>
          </a:p>
          <a:p>
            <a:r>
              <a:rPr lang="en-US" sz="2800" dirty="0"/>
              <a:t>Supervisors offer advice, guidance, and perspective to peer worker supervisees and are informed about the accomplishments and challenges of their supervisees</a:t>
            </a:r>
          </a:p>
          <a:p>
            <a:r>
              <a:rPr lang="en-US" sz="2800" dirty="0"/>
              <a:t>Organizations benefit from supervisors’ role as mediator and liaison between the agency and the worker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D2AA9DF-E5A5-4207-A7A6-34B99C4FA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34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F5A49-87C1-4608-81E1-40A3D4D2B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1946"/>
          </a:xfrm>
        </p:spPr>
        <p:txBody>
          <a:bodyPr/>
          <a:lstStyle/>
          <a:p>
            <a:r>
              <a:rPr lang="en-US" dirty="0"/>
              <a:t>	Some Common Supervision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8C539-06D5-4B2E-95F1-4E20873D3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3755"/>
            <a:ext cx="8596668" cy="5086830"/>
          </a:xfrm>
        </p:spPr>
        <p:txBody>
          <a:bodyPr>
            <a:normAutofit/>
          </a:bodyPr>
          <a:lstStyle/>
          <a:p>
            <a:r>
              <a:rPr lang="en-US" sz="2800" dirty="0"/>
              <a:t>Supervision is a relationship</a:t>
            </a:r>
          </a:p>
          <a:p>
            <a:r>
              <a:rPr lang="en-US" sz="2800" dirty="0"/>
              <a:t>Aim to make supervision collaborative and developmental, including continuous improvement; “failure” as a path to learning</a:t>
            </a:r>
          </a:p>
          <a:p>
            <a:r>
              <a:rPr lang="en-US" sz="2800" dirty="0"/>
              <a:t>Recognize the position of the supervisor in the middle between their supervisor and the person supervised</a:t>
            </a:r>
          </a:p>
          <a:p>
            <a:r>
              <a:rPr lang="en-US" sz="2800" dirty="0"/>
              <a:t>When supervisor isn’t a peer, there’s potential disconnect between supervisor’s training, orientation and value-set, and that of the peer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10BF69E-A1CB-4948-8686-F4B833AF6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043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DCA16-A6AA-4793-B899-8C8D5C65C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Additional Supervision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5C247-D247-4D99-8D41-E46558624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54909"/>
            <a:ext cx="8596668" cy="3880773"/>
          </a:xfrm>
        </p:spPr>
        <p:txBody>
          <a:bodyPr/>
          <a:lstStyle/>
          <a:p>
            <a:r>
              <a:rPr lang="en-US" sz="3200" dirty="0"/>
              <a:t>Importance of education about peer role and leadership support for peers</a:t>
            </a:r>
          </a:p>
          <a:p>
            <a:r>
              <a:rPr lang="en-US" sz="3200" dirty="0"/>
              <a:t>Consideration of staff traumatic histories and how this influences supervision</a:t>
            </a:r>
          </a:p>
          <a:p>
            <a:r>
              <a:rPr lang="en-US" sz="3200" dirty="0"/>
              <a:t>Advocating to include peers as full members of teams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B1C2E34-AA9C-4BF0-83DD-DCA46AD3C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51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68FB9-7B5C-4610-8729-097351BEA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   Additional Supervision Suggestions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5F5F-2811-4AF8-80EC-7507A4A23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Support self-care for all staff</a:t>
            </a:r>
          </a:p>
          <a:p>
            <a:r>
              <a:rPr lang="en-US" sz="2800" dirty="0"/>
              <a:t>Encourage networking and support group participation</a:t>
            </a:r>
          </a:p>
          <a:p>
            <a:r>
              <a:rPr lang="en-US" sz="2800" dirty="0"/>
              <a:t>Make sure peer supervisors aren’t marginalized</a:t>
            </a:r>
          </a:p>
          <a:p>
            <a:r>
              <a:rPr lang="en-US" sz="2800" dirty="0"/>
              <a:t>Emphasize continuing education and career development</a:t>
            </a:r>
          </a:p>
          <a:p>
            <a:r>
              <a:rPr lang="en-US" sz="2800" dirty="0"/>
              <a:t>Advocate for fair compensation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25CD543-2924-4CCE-8A76-3754F42AD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15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C98C7-909D-4CB3-A62A-597A50D01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889" y="609600"/>
            <a:ext cx="9167052" cy="842682"/>
          </a:xfrm>
        </p:spPr>
        <p:txBody>
          <a:bodyPr/>
          <a:lstStyle/>
          <a:p>
            <a:r>
              <a:rPr lang="en-US" dirty="0"/>
              <a:t>		Aims for the Supervisory Relationship	            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32D5A-F5ED-4C0A-9DB5-87EC6EA4E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2283"/>
            <a:ext cx="8596668" cy="458908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Collaborative</a:t>
            </a:r>
          </a:p>
          <a:p>
            <a:r>
              <a:rPr lang="en-US" sz="2800" dirty="0"/>
              <a:t>Developmental</a:t>
            </a:r>
          </a:p>
          <a:p>
            <a:r>
              <a:rPr lang="en-US" sz="2800" dirty="0"/>
              <a:t>Supportive</a:t>
            </a:r>
          </a:p>
          <a:p>
            <a:r>
              <a:rPr lang="en-US" sz="2800" dirty="0"/>
              <a:t>Mutual</a:t>
            </a:r>
          </a:p>
          <a:p>
            <a:r>
              <a:rPr lang="en-US" sz="2800" dirty="0"/>
              <a:t>Authoritative?? What happens when the supervisor has to take a stance?</a:t>
            </a:r>
          </a:p>
          <a:p>
            <a:r>
              <a:rPr lang="en-US" sz="2800" dirty="0"/>
              <a:t>Use conflict resolution techniques: focus on the problem</a:t>
            </a:r>
          </a:p>
          <a:p>
            <a:r>
              <a:rPr lang="en-US" sz="2800" dirty="0"/>
              <a:t>Dialogue vs debate</a:t>
            </a: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65D63C7-F3E3-445C-884C-E44A05B7A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466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D9EBF-83AC-49F3-9E46-09FDC5AD0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210"/>
          </a:xfrm>
        </p:spPr>
        <p:txBody>
          <a:bodyPr/>
          <a:lstStyle/>
          <a:p>
            <a:r>
              <a:rPr lang="en-US" dirty="0"/>
              <a:t>			Perspectives on Supervision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B0BF8-A93E-4B5B-9F03-2C3A5E4A0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0811"/>
            <a:ext cx="8596668" cy="4650552"/>
          </a:xfrm>
        </p:spPr>
        <p:txBody>
          <a:bodyPr>
            <a:noAutofit/>
          </a:bodyPr>
          <a:lstStyle/>
          <a:p>
            <a:endParaRPr lang="en-US" sz="2400" dirty="0"/>
          </a:p>
          <a:p>
            <a:r>
              <a:rPr lang="en-US" sz="2800" dirty="0"/>
              <a:t>It’s important to have an overall perspective about supervision (“long view”) as well as an “on the ground” view about what to do when</a:t>
            </a:r>
          </a:p>
          <a:p>
            <a:r>
              <a:rPr lang="en-US" sz="2800" dirty="0"/>
              <a:t>These are each informed by our value set and understanding of peer support roles.</a:t>
            </a:r>
          </a:p>
          <a:p>
            <a:r>
              <a:rPr lang="en-US" sz="2800" dirty="0"/>
              <a:t>Numerous informative and helpful resources are listed at the end of this presentation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0D5AA14-F41E-4B63-9D49-9BA717D4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390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90E38-3F8B-4A37-AC00-B11183901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0366"/>
          </a:xfrm>
        </p:spPr>
        <p:txBody>
          <a:bodyPr/>
          <a:lstStyle/>
          <a:p>
            <a:r>
              <a:rPr lang="en-US" dirty="0"/>
              <a:t>			BRSS TACS Supervision Suite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19299-179F-409F-8D19-68DA97F44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0595"/>
            <a:ext cx="8596668" cy="4450767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The SAMHSA BRSS TACS Supervision Slide Deck contains a full presentation on supervision of peer workers. You may want to go through the slide deck for future learning and discussion.</a:t>
            </a:r>
          </a:p>
          <a:p>
            <a:endParaRPr lang="en-US" sz="2400" dirty="0"/>
          </a:p>
          <a:p>
            <a:r>
              <a:rPr lang="en-US" sz="2400" dirty="0"/>
              <a:t>Today, we’ll highlight two key slides; and together we’ll  review and discuss the Supervisor of Peer Workers Self-Assessment.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42F99B9-43AF-4DF1-8EE0-C2A946594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35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346E4-D642-4AAC-AB0D-593C84FCB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3489"/>
            <a:ext cx="8596668" cy="739284"/>
          </a:xfrm>
        </p:spPr>
        <p:txBody>
          <a:bodyPr/>
          <a:lstStyle/>
          <a:p>
            <a:r>
              <a:rPr lang="en-US" dirty="0"/>
              <a:t>	Who’s Here Today? Polls and Chat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A2D58-9DF5-4B08-BFFB-6ED632A74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02773"/>
            <a:ext cx="8596668" cy="5468411"/>
          </a:xfrm>
        </p:spPr>
        <p:txBody>
          <a:bodyPr>
            <a:noAutofit/>
          </a:bodyPr>
          <a:lstStyle/>
          <a:p>
            <a:r>
              <a:rPr lang="en-US" sz="2000" dirty="0"/>
              <a:t>Are you a peer support worker, peer specialist, recovery coach? </a:t>
            </a:r>
            <a:r>
              <a:rPr lang="en-US" sz="2000" b="1" dirty="0">
                <a:solidFill>
                  <a:srgbClr val="00B0F0"/>
                </a:solidFill>
              </a:rPr>
              <a:t>Yes/no</a:t>
            </a:r>
          </a:p>
          <a:p>
            <a:r>
              <a:rPr lang="en-US" sz="2000" dirty="0"/>
              <a:t>If you are a peer worker/specialist/recovery coach, are you </a:t>
            </a:r>
            <a:r>
              <a:rPr lang="en-US" sz="2000" b="1" dirty="0"/>
              <a:t>certified</a:t>
            </a:r>
            <a:r>
              <a:rPr lang="en-US" sz="2000" dirty="0"/>
              <a:t>? </a:t>
            </a:r>
            <a:r>
              <a:rPr lang="en-US" sz="2000" b="1" dirty="0">
                <a:solidFill>
                  <a:srgbClr val="00B0F0"/>
                </a:solidFill>
              </a:rPr>
              <a:t>Yes/no</a:t>
            </a:r>
          </a:p>
          <a:p>
            <a:r>
              <a:rPr lang="en-US" sz="2000" dirty="0"/>
              <a:t>Are you a supervisor of peer workers? </a:t>
            </a:r>
            <a:r>
              <a:rPr lang="en-US" sz="2000" b="1" dirty="0">
                <a:solidFill>
                  <a:srgbClr val="00B0F0"/>
                </a:solidFill>
              </a:rPr>
              <a:t>Yes/no</a:t>
            </a:r>
          </a:p>
          <a:p>
            <a:r>
              <a:rPr lang="en-US" sz="2000" dirty="0"/>
              <a:t>If you are a supervisor of peer workers, have you been trained in supervision? </a:t>
            </a:r>
            <a:r>
              <a:rPr lang="en-US" sz="2000" dirty="0">
                <a:solidFill>
                  <a:srgbClr val="00B0F0"/>
                </a:solidFill>
              </a:rPr>
              <a:t>Y</a:t>
            </a:r>
            <a:r>
              <a:rPr lang="en-US" sz="2000" b="1" dirty="0">
                <a:solidFill>
                  <a:srgbClr val="00B0F0"/>
                </a:solidFill>
              </a:rPr>
              <a:t>es/no</a:t>
            </a:r>
          </a:p>
          <a:p>
            <a:r>
              <a:rPr lang="en-US" sz="2000" dirty="0"/>
              <a:t>Trained in supervision </a:t>
            </a:r>
            <a:r>
              <a:rPr lang="en-US" sz="2000" u="sng" dirty="0"/>
              <a:t>of peer workers</a:t>
            </a:r>
            <a:r>
              <a:rPr lang="en-US" sz="2000" dirty="0"/>
              <a:t>? </a:t>
            </a:r>
            <a:r>
              <a:rPr lang="en-US" sz="2000" b="1" dirty="0">
                <a:solidFill>
                  <a:srgbClr val="00B0F0"/>
                </a:solidFill>
              </a:rPr>
              <a:t>Yes/no</a:t>
            </a:r>
          </a:p>
          <a:p>
            <a:r>
              <a:rPr lang="en-US" sz="2000" dirty="0"/>
              <a:t>If you are a supervisor, are you a trained clinician (social worker, psychologist, nurse)? TYPE YOUR DISCIPLINE IN THE CHAT. DO NOT HIT ENTER UNTIL the SIGNAL IS GIVEN!</a:t>
            </a:r>
          </a:p>
          <a:p>
            <a:r>
              <a:rPr lang="en-US" sz="2000" dirty="0"/>
              <a:t>For everyone: In a very few words, describe what you hope to learn during today’s workshop. TYPE IN THE CHAT AND DO NOT HIT ENTER UNTIL the SIGNAL IS GIVEN! THANK YOU!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94AE9-71A7-4C5E-88CD-C6F9D2048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38330" y="6041362"/>
            <a:ext cx="3436616" cy="36512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JW | SHARE! 4.27.22</a:t>
            </a:r>
          </a:p>
        </p:txBody>
      </p:sp>
    </p:spTree>
    <p:extLst>
      <p:ext uri="{BB962C8B-B14F-4D97-AF65-F5344CB8AC3E}">
        <p14:creationId xmlns:p14="http://schemas.microsoft.com/office/powerpoint/2010/main" val="1861904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060C9-6F91-49F7-BD28-B29E77E27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52" y="609600"/>
            <a:ext cx="9081526" cy="1320800"/>
          </a:xfrm>
        </p:spPr>
        <p:txBody>
          <a:bodyPr>
            <a:normAutofit/>
          </a:bodyPr>
          <a:lstStyle/>
          <a:p>
            <a:r>
              <a:rPr lang="en-US" dirty="0"/>
              <a:t> 		Non-peer Supervisor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990F6-07E6-4A3B-9A6F-7A34010A1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Supervisors may not have experience and working knowledge of peer practice</a:t>
            </a:r>
          </a:p>
          <a:p>
            <a:r>
              <a:rPr lang="en-US" sz="2400" dirty="0"/>
              <a:t>Supervisors may have a clinical approach to service provision differing from peer support values and practice</a:t>
            </a:r>
          </a:p>
          <a:p>
            <a:r>
              <a:rPr lang="en-US" sz="2400" dirty="0"/>
              <a:t>Supervision approaches may not include a focus on recovery</a:t>
            </a:r>
          </a:p>
          <a:p>
            <a:r>
              <a:rPr lang="en-US" sz="2400" dirty="0"/>
              <a:t>Non-peer staff may not be familiar with peer support goals, roles and practice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8C3309D-B895-4935-B305-617AF21A0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908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8E964-F280-407C-87E6-BF41F39BE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4B5DD-3338-4604-B748-CE21FAD74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Organizations may not be aligned with recovery-oriented values, culture, and practices </a:t>
            </a:r>
          </a:p>
          <a:p>
            <a:r>
              <a:rPr lang="en-US" sz="2800" dirty="0"/>
              <a:t>Challenges in assuring full </a:t>
            </a:r>
            <a:r>
              <a:rPr lang="en-US" sz="2800" b="1" u="sng" dirty="0"/>
              <a:t>inclusion</a:t>
            </a:r>
            <a:r>
              <a:rPr lang="en-US" sz="2800" dirty="0"/>
              <a:t> of peer workers and recovery values in mental health settings (</a:t>
            </a:r>
            <a:r>
              <a:rPr lang="en-US" sz="2800" u="sng" dirty="0"/>
              <a:t>note</a:t>
            </a:r>
            <a:r>
              <a:rPr lang="en-US" sz="2800" dirty="0"/>
              <a:t> difference between “integration” and “full inclusion”)</a:t>
            </a:r>
          </a:p>
          <a:p>
            <a:pPr marL="0" indent="0">
              <a:buNone/>
            </a:pPr>
            <a:r>
              <a:rPr lang="en-US" sz="2800" dirty="0"/>
              <a:t>	Source: BRSS TACS Supervision Suite, paraphrased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5286D1C-5F49-4A22-9CFA-023A54036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8033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C9D83-19A8-4DAD-9679-47747DDB5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for Peer Supervisors who   Supervise Peer Workers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A35F9-2442-4ECD-AB86-EAC16C451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40159"/>
            <a:ext cx="8596668" cy="4906423"/>
          </a:xfrm>
        </p:spPr>
        <p:txBody>
          <a:bodyPr>
            <a:noAutofit/>
          </a:bodyPr>
          <a:lstStyle/>
          <a:p>
            <a:r>
              <a:rPr lang="en-US" sz="2800" dirty="0"/>
              <a:t>Peer supervisors may benefit from training about supervision</a:t>
            </a:r>
          </a:p>
          <a:p>
            <a:r>
              <a:rPr lang="en-US" sz="2800" dirty="0"/>
              <a:t>Non-peer supervisor colleagues may not be knowledgeable about peer roles and practice</a:t>
            </a:r>
          </a:p>
          <a:p>
            <a:r>
              <a:rPr lang="en-US" sz="2800" dirty="0"/>
              <a:t>Organizations may not be aligned with recovery-oriented values, practices and culture</a:t>
            </a:r>
          </a:p>
          <a:p>
            <a:r>
              <a:rPr lang="en-US" sz="2800" dirty="0"/>
              <a:t>Peer-run/recovery community organizations may not have developed a culture of accountability </a:t>
            </a:r>
          </a:p>
          <a:p>
            <a:pPr marL="0" indent="0">
              <a:buNone/>
            </a:pPr>
            <a:r>
              <a:rPr lang="en-US" sz="2200" dirty="0"/>
              <a:t>      Source: SAMHSA BRSS TACS Supervision Suite, paraphrased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4F2C376-225C-4FF5-9E56-65684331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5162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F38C7-E0F7-41DA-B6DF-6663EBCDC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BRSS TACS Supervisor of Peer Workers Supervisor Self-Assessment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FEC67-1778-4AA6-9EA4-F8A2CA2B1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Let’s look at this Self-Assessment as an approach to exploring supervision issues we’ve identified.</a:t>
            </a:r>
          </a:p>
          <a:p>
            <a:r>
              <a:rPr lang="en-US" sz="2400" dirty="0"/>
              <a:t>While your self-assessment is private, by using the Self-Assessment today, polling will also allow us to see group response. </a:t>
            </a:r>
          </a:p>
          <a:p>
            <a:r>
              <a:rPr lang="en-US" sz="2400" dirty="0"/>
              <a:t>We’ll post the form in the Chat so you can download it. We’ll also share screen so you can see it and take a screenshot. </a:t>
            </a:r>
          </a:p>
          <a:p>
            <a:r>
              <a:rPr lang="en-US" sz="2400" dirty="0"/>
              <a:t>Then we’ll poll the group on each category. </a:t>
            </a:r>
          </a:p>
          <a:p>
            <a:r>
              <a:rPr lang="en-US" sz="2400" dirty="0"/>
              <a:t>You can use your individual responses to guide you in increasing your knowledge and skills in the future.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B8D44CE-6244-48B8-83A1-58E2F42FD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3192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BC556-BF79-4B5D-8A12-BC98D9946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Supervisor of Peer Workers</a:t>
            </a:r>
            <a:br>
              <a:rPr lang="en-US" dirty="0"/>
            </a:br>
            <a:r>
              <a:rPr lang="en-US" dirty="0"/>
              <a:t>Self-Assessment (BRSS TACS)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DD515-E9F9-46D5-AF9D-6956D73FC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Self-Assessment Rating Scale offers 5 choices for each of 11 areas of knowledge and skills:</a:t>
            </a:r>
          </a:p>
          <a:p>
            <a:r>
              <a:rPr lang="en-US" sz="2800" dirty="0"/>
              <a:t>1. Professional Learning Need</a:t>
            </a:r>
          </a:p>
          <a:p>
            <a:r>
              <a:rPr lang="en-US" sz="2800" dirty="0"/>
              <a:t>2. Personal Learning Need</a:t>
            </a:r>
          </a:p>
          <a:p>
            <a:r>
              <a:rPr lang="en-US" sz="2800" dirty="0"/>
              <a:t>3. Sporadically Competent</a:t>
            </a:r>
          </a:p>
          <a:p>
            <a:r>
              <a:rPr lang="en-US" sz="2800" dirty="0"/>
              <a:t>4. Consistently Competent</a:t>
            </a:r>
          </a:p>
          <a:p>
            <a:r>
              <a:rPr lang="en-US" sz="2800" dirty="0"/>
              <a:t>5. Mastery (I know how to do this.)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A25E1E1-5C0A-4BBF-A0D7-5F8CE9FFE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181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7801D-05EE-4920-945B-F0804AE98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12373"/>
            <a:ext cx="8596668" cy="1618027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Poll: Peer Worker Supervisor Self-Assessment </a:t>
            </a:r>
            <a:r>
              <a:rPr lang="en-US" dirty="0"/>
              <a:t/>
            </a:r>
            <a:br>
              <a:rPr lang="en-US" dirty="0"/>
            </a:br>
            <a:r>
              <a:rPr lang="en-US" sz="2200" dirty="0"/>
              <a:t>For each item, rate your self-assessment: 1 = professional need; 2 = personal need; 3 = sporadically competent; 4 = consistently competent; or 5 = mastery. There are 5 items on this slide and 6 on the next slide.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347A6-C263-48BA-BF97-DDED3E2D4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en-US" sz="2800" dirty="0"/>
              <a:t>I understand organizational systems, structures and processes. (1,2,3,4 or 5)</a:t>
            </a:r>
          </a:p>
          <a:p>
            <a:pPr>
              <a:buAutoNum type="arabicPeriod" startAt="2"/>
            </a:pPr>
            <a:r>
              <a:rPr lang="en-US" sz="2800" dirty="0"/>
              <a:t>I understand peer support values and practice.(1-5)</a:t>
            </a:r>
          </a:p>
          <a:p>
            <a:pPr>
              <a:buAutoNum type="arabicPeriod" startAt="2"/>
            </a:pPr>
            <a:r>
              <a:rPr lang="en-US" sz="2800" dirty="0"/>
              <a:t>I understand peer support worker roles and responsibilities. (1,2,3,4,or 5)</a:t>
            </a:r>
          </a:p>
          <a:p>
            <a:pPr>
              <a:buAutoNum type="arabicPeriod" startAt="2"/>
            </a:pPr>
            <a:r>
              <a:rPr lang="en-US" sz="2800" dirty="0"/>
              <a:t>I maintain balance between administrative, educational and supportive supervision functions.</a:t>
            </a:r>
          </a:p>
          <a:p>
            <a:pPr>
              <a:buAutoNum type="arabicPeriod" startAt="2"/>
            </a:pPr>
            <a:r>
              <a:rPr lang="en-US" sz="2800" dirty="0"/>
              <a:t>I establish relationships characterized by trust and mutuality. (1,2,3,4  or 5)</a:t>
            </a:r>
          </a:p>
          <a:p>
            <a:pPr>
              <a:buAutoNum type="arabicPeriod" startAt="2"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0CBFC8B-6A87-4FDA-973B-009FEA8E7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9694" y="6041362"/>
            <a:ext cx="6225252" cy="365125"/>
          </a:xfrm>
        </p:spPr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04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D19D5-4236-4EC0-AF45-56536E267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Poll: Supervisor of Peer Workers </a:t>
            </a:r>
            <a:br>
              <a:rPr lang="en-US" dirty="0"/>
            </a:br>
            <a:r>
              <a:rPr lang="en-US" dirty="0"/>
              <a:t>Self-Assessment,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66FD6-98EB-4DF4-8692-104A1F645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10156"/>
          </a:xfrm>
        </p:spPr>
        <p:txBody>
          <a:bodyPr>
            <a:normAutofit fontScale="62500" lnSpcReduction="20000"/>
          </a:bodyPr>
          <a:lstStyle/>
          <a:p>
            <a:pPr>
              <a:buFont typeface="+mj-lt"/>
              <a:buAutoNum type="arabicPeriod" startAt="6"/>
            </a:pPr>
            <a:r>
              <a:rPr lang="en-US" sz="4000" dirty="0"/>
              <a:t>Provide environment promoting reflection on peer support practice and ethics.</a:t>
            </a:r>
          </a:p>
          <a:p>
            <a:pPr>
              <a:buFont typeface="+mj-lt"/>
              <a:buAutoNum type="arabicPeriod" startAt="6"/>
            </a:pPr>
            <a:r>
              <a:rPr lang="en-US" sz="4000" dirty="0"/>
              <a:t>Help a person set and plan for achievement of professional goals.</a:t>
            </a:r>
          </a:p>
          <a:p>
            <a:pPr>
              <a:buFont typeface="+mj-lt"/>
              <a:buAutoNum type="arabicPeriod" startAt="6"/>
            </a:pPr>
            <a:r>
              <a:rPr lang="en-US" sz="4000" dirty="0"/>
              <a:t>Can teach and model skills needed for effective peer practice.</a:t>
            </a:r>
          </a:p>
          <a:p>
            <a:pPr>
              <a:buFont typeface="+mj-lt"/>
              <a:buAutoNum type="arabicPeriod" startAt="6"/>
            </a:pPr>
            <a:r>
              <a:rPr lang="en-US" sz="4000" dirty="0"/>
              <a:t>Can deliver strengths'-based supervision and can use affirmations.</a:t>
            </a:r>
          </a:p>
          <a:p>
            <a:pPr>
              <a:buFont typeface="+mj-lt"/>
              <a:buAutoNum type="arabicPeriod" startAt="6"/>
            </a:pPr>
            <a:r>
              <a:rPr lang="en-US" sz="4000" dirty="0"/>
              <a:t>Can give feedback assisting the person in recognizing a professional development need.</a:t>
            </a:r>
          </a:p>
          <a:p>
            <a:pPr>
              <a:buFont typeface="+mj-lt"/>
              <a:buAutoNum type="arabicPeriod" startAt="6"/>
            </a:pPr>
            <a:r>
              <a:rPr lang="en-US" sz="4000" dirty="0"/>
              <a:t>Can advocate for recovery-oriented services within the agency.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DD48C22-9BDB-4FE9-B473-E0809C0A8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1296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6DC6A-BFBC-49A5-ACC2-18ADB7CA1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 Your Comments in the Chat: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5BAA4-869F-4DF5-AED5-17AEA3FEE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is your most important learning from the self-assessment?</a:t>
            </a:r>
          </a:p>
          <a:p>
            <a:r>
              <a:rPr lang="en-US" sz="3200" dirty="0"/>
              <a:t>Name two areas in which you’d like to improve your knowledge and skills as a result of the self-assessment.</a:t>
            </a:r>
          </a:p>
          <a:p>
            <a:r>
              <a:rPr lang="en-US" sz="3200" dirty="0"/>
              <a:t>Offer two suggestions for additional future self-assessment.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F74A7-C6DF-4A71-A33F-7CF3F583D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7522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8EF33-CEFF-42BF-95C4-A2931CFD5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658266"/>
          </a:xfrm>
        </p:spPr>
        <p:txBody>
          <a:bodyPr/>
          <a:lstStyle/>
          <a:p>
            <a:r>
              <a:rPr lang="en-US" dirty="0"/>
              <a:t>Self-reflection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8E086-B47B-43EA-B78B-59B983434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67867"/>
            <a:ext cx="8596668" cy="4773495"/>
          </a:xfrm>
        </p:spPr>
        <p:txBody>
          <a:bodyPr>
            <a:noAutofit/>
          </a:bodyPr>
          <a:lstStyle/>
          <a:p>
            <a:r>
              <a:rPr lang="en-US" sz="2800" dirty="0"/>
              <a:t>An important take-away is awareness of one’s own feelings and role in interactions with others, along with openness to experiencing issues from others’ perspectives and roles. Personal flexibility may help in problem-solving.</a:t>
            </a:r>
          </a:p>
          <a:p>
            <a:r>
              <a:rPr lang="en-US" sz="2800" dirty="0"/>
              <a:t>At times, supervisors may feel obligated or required to take an authoritative stance, which can be difficult for supervisees; clear communication, discussion and understanding  may be especially helpful at such times.</a:t>
            </a:r>
          </a:p>
          <a:p>
            <a:endParaRPr lang="en-US" sz="28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BA4EB7E-2724-4EFC-832E-DA3368088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8334" y="6041362"/>
            <a:ext cx="6236611" cy="365125"/>
          </a:xfrm>
        </p:spPr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037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9A753-BD3A-4F48-B852-5B80DDA37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60EE2-8150-4190-A394-56C44F87B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0"/>
            <a:ext cx="8544019" cy="49276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BRSS TACS Core Competencies for Peer Workers </a:t>
            </a:r>
            <a:r>
              <a:rPr lang="en-US" sz="2600" dirty="0">
                <a:solidFill>
                  <a:srgbClr val="0070C0"/>
                </a:solidFill>
                <a:hlinkClick r:id="rId2"/>
              </a:rPr>
              <a:t>BRSS TACS Peer Worker Core Competencies</a:t>
            </a:r>
            <a:endParaRPr lang="en-US" sz="2600" dirty="0">
              <a:solidFill>
                <a:srgbClr val="0070C0"/>
              </a:solidFill>
            </a:endParaRPr>
          </a:p>
          <a:p>
            <a:r>
              <a:rPr lang="en-US" sz="2600" dirty="0"/>
              <a:t>SAMHSA  Peer Support Core Competencies </a:t>
            </a:r>
            <a:r>
              <a:rPr lang="en-US" sz="2600" dirty="0">
                <a:solidFill>
                  <a:srgbClr val="0070C0"/>
                </a:solidFill>
                <a:hlinkClick r:id="rId3"/>
              </a:rPr>
              <a:t>SAMHSA Peer Support Core Competencies</a:t>
            </a:r>
            <a:endParaRPr lang="en-US" sz="2600" dirty="0">
              <a:solidFill>
                <a:srgbClr val="0070C0"/>
              </a:solidFill>
            </a:endParaRPr>
          </a:p>
          <a:p>
            <a:r>
              <a:rPr lang="en-US" sz="2600" dirty="0"/>
              <a:t>BRSS  TACS Peer Supervision Suite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70C0"/>
                </a:solidFill>
                <a:hlinkClick r:id="rId4"/>
              </a:rPr>
              <a:t>BRSS TACS Peer Worker Supervision</a:t>
            </a:r>
            <a:endParaRPr lang="en-US" sz="2600" dirty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u="sng" dirty="0">
                <a:solidFill>
                  <a:srgbClr val="0070C0"/>
                </a:solidFill>
                <a:hlinkClick r:id="rId5"/>
              </a:rPr>
              <a:t>Peer Worker Supervision PowerPoint Slides and Notes</a:t>
            </a:r>
            <a:endParaRPr lang="en-US" sz="2600" u="sng" dirty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u="sng" dirty="0">
                <a:solidFill>
                  <a:srgbClr val="0070C0"/>
                </a:solidFill>
                <a:hlinkClick r:id="rId6"/>
              </a:rPr>
              <a:t>Supervision Self-Assessment</a:t>
            </a:r>
            <a:endParaRPr lang="en-US" sz="2600" u="sng" dirty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u="sng" dirty="0">
                <a:solidFill>
                  <a:srgbClr val="0070C0"/>
                </a:solidFill>
                <a:hlinkClick r:id="rId7"/>
              </a:rPr>
              <a:t>Resources</a:t>
            </a:r>
            <a:endParaRPr lang="en-US" sz="2600" u="sng" dirty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	</a:t>
            </a:r>
            <a:endParaRPr lang="en-US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0250563-1DA8-4518-8D2D-E103A5456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212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87E86-0A91-4507-8DC5-98B2F7A49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What Does “Peer Lens”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48D0E-2051-4DCA-8FD6-76D30EC5D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9762"/>
            <a:ext cx="8596668" cy="466592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word “peer” generally refers to people in the same circumstances, for example social worker “peers” or crisis intervention worker “peers” – “equal colleagues”</a:t>
            </a:r>
          </a:p>
          <a:p>
            <a:r>
              <a:rPr lang="en-US" dirty="0"/>
              <a:t>in the mental health and substance use fields, “peer” has come to mean “a person with lived experience” of mental health and/or substance use conditions</a:t>
            </a:r>
          </a:p>
          <a:p>
            <a:r>
              <a:rPr lang="en-US" dirty="0"/>
              <a:t>A “peer specialist” or “peer support worker” is someone who has lived experience of these conditions and is trained to help other “peers” in similar circumstances and recovery journeys </a:t>
            </a:r>
          </a:p>
          <a:p>
            <a:r>
              <a:rPr lang="en-US" dirty="0"/>
              <a:t>“Peer supervision” is an ambiguous term that may refer to supervising others who are peers or colleagues; it may also mean supervising peer specialists/peer support workers. A more specific term for the latter is supervisors of peer specialists/peer support workers.</a:t>
            </a:r>
          </a:p>
          <a:p>
            <a:r>
              <a:rPr lang="en-US" dirty="0"/>
              <a:t>“Peer lens thus means looking at supervision from the perspective of peer support.” Please feel free to raise questions and post comments in the Chat.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8E3705A-C6BA-4046-8DC5-F5AFF57D2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4028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C0AB1-A05D-4386-947F-48C58EEA6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D2D54-826D-40FF-8203-595467F7C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6807"/>
            <a:ext cx="8596668" cy="4894729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City of Philadelphia Department of Behavioral Health and Intellectual Disability Services and Achara Consulting, Inc.(2017). Peer Support Toolkit </a:t>
            </a:r>
            <a:r>
              <a:rPr lang="en-US" sz="1800" u="none" strike="noStrik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Philadelphia Peer Support Toolkit</a:t>
            </a:r>
            <a:endParaRPr lang="en-US" sz="1800" u="none" strike="noStrike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U.S. Department of Health and Human Services, Substance Abuse and Mental Health Services Administration (SAMHSA), (2017). Peers Supporting Recovery from Mental Health Conditions </a:t>
            </a:r>
            <a:r>
              <a:rPr lang="en-US" sz="1800" u="none" strike="noStrik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SAMHSA Peer Support Infographics 2017</a:t>
            </a:r>
            <a:endParaRPr lang="en-US" sz="1800" u="none" strike="noStrike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u="none" strike="noStrike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Wolf, J. (2019). Chop Wood, Carry Water: Key Elements in Progressive Peer Workforce 	Practice. [Webinar] Central East Mental Health Technology Transfer Center, July 30. 	</a:t>
            </a:r>
            <a:r>
              <a:rPr lang="en-US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 action="ppaction://hlinkfile"/>
              </a:rPr>
              <a:t>Key Elements in Progressive Peer </a:t>
            </a:r>
            <a:r>
              <a:rPr lang="en-US" sz="1800" u="sng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 action="ppaction://hlinkfile"/>
              </a:rPr>
              <a:t>Workorce</a:t>
            </a:r>
            <a:r>
              <a:rPr lang="en-US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 action="ppaction://hlinkfile"/>
              </a:rPr>
              <a:t> Practice</a:t>
            </a:r>
            <a:endParaRPr lang="en-US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Wolf, J. (2019). The Logic of Scientific Revolutions: Peer Support Workforce and Mental Health System Transformation. [Webinar] Central East Mental Health Technology Transfer Center, July 18. </a:t>
            </a:r>
            <a:r>
              <a:rPr lang="en-US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Peer Support Workforce and Mental Health Systems Transformation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35ECA56-678D-4126-A034-9538A542B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947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64853-205A-4705-A06D-52CF1DF77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- 3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C5728-211F-42BE-8676-15CB8EC77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9966"/>
            <a:ext cx="8596668" cy="4581396"/>
          </a:xfrm>
        </p:spPr>
        <p:txBody>
          <a:bodyPr>
            <a:normAutofit/>
          </a:bodyPr>
          <a:lstStyle/>
          <a:p>
            <a:r>
              <a:rPr lang="en-US" sz="2000" dirty="0"/>
              <a:t>SHARE! Supervision of Peer Workforce Conference (March 25,2020) </a:t>
            </a:r>
            <a:r>
              <a:rPr lang="en-US" sz="2000" dirty="0">
                <a:solidFill>
                  <a:srgbClr val="0070C0"/>
                </a:solidFill>
                <a:hlinkClick r:id="rId2"/>
              </a:rPr>
              <a:t>SHARE! Conference March 25, 2020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dirty="0">
                <a:solidFill>
                  <a:schemeClr val="tx1"/>
                </a:solidFill>
              </a:rPr>
              <a:t>22 presentations, including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Cronise, R. The National Practice Guidelines for Peer Specialists and Supervisors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Forbes, J. Supervision of Peer Support Workers: Is Supervision by Non-peer Workers a Mismatch?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Wolf, J. Human Resources Practices for Growing and Sustaining the Peer Workforce</a:t>
            </a:r>
            <a:endParaRPr lang="en-US" sz="1800" dirty="0"/>
          </a:p>
          <a:p>
            <a:pPr marL="457200" lvl="1" indent="0">
              <a:buNone/>
            </a:pPr>
            <a:endParaRPr lang="en-US" sz="2000" dirty="0"/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Wolf, J., and Harrold, W. (2020) Mental Health Peer Workforce 	Designline </a:t>
            </a:r>
            <a:r>
              <a:rPr lang="en-US" sz="20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Designline</a:t>
            </a:r>
            <a:r>
              <a:rPr lang="en-US" sz="2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(visual history of mental health peer workforce 	development)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E862161-6399-46C4-A6A2-343614B46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2199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29BF7-20AA-4805-BC9A-2D7204061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“Exit Poll”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A8DBB-6C5C-4175-8DC7-7E49F69CD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2800" dirty="0"/>
              <a:t>1. The BRSS TACS Supervisor of Peer Workers Self Assessment will be useful to me in my work: </a:t>
            </a:r>
            <a:r>
              <a:rPr lang="en-US" sz="2800" b="1" dirty="0">
                <a:highlight>
                  <a:srgbClr val="00FFFF"/>
                </a:highlight>
              </a:rPr>
              <a:t>yes, no, maybe.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2. This workshop was informative and will help me in my work going forward: </a:t>
            </a:r>
            <a:r>
              <a:rPr lang="en-US" sz="2800" b="1" dirty="0">
                <a:highlight>
                  <a:srgbClr val="00FFFF"/>
                </a:highlight>
              </a:rPr>
              <a:t>yes, no, unsure</a:t>
            </a:r>
            <a:r>
              <a:rPr lang="en-US" sz="2800" b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DDCCA-B029-429F-B25F-2B776546E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8715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8C8DF-D976-41F8-9DDB-C8913AE2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your participation today!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D5CE8-16CF-4769-A55B-F2D74EF10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Thanks to SHARE! for the opportunity to be in dialogue with this interesting group.  You’re doing important work. Keep on the path!</a:t>
            </a:r>
          </a:p>
          <a:p>
            <a:endParaRPr lang="en-US" sz="2800" dirty="0"/>
          </a:p>
          <a:p>
            <a:r>
              <a:rPr lang="en-US" sz="2800" dirty="0"/>
              <a:t>Contact information: </a:t>
            </a:r>
            <a:r>
              <a:rPr lang="en-US" sz="2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jwolfds@gmail.com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807D841-3504-46B3-97C9-8FB9AD081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14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1358F-B584-48B1-A58D-2A375FC0D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9A8BF-1B5E-4354-B784-8E0832B82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8273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Our purpose today is </a:t>
            </a:r>
          </a:p>
          <a:p>
            <a:r>
              <a:rPr lang="en-US" sz="2800" dirty="0"/>
              <a:t>to understand peer perspectives when  supervisors are </a:t>
            </a:r>
          </a:p>
          <a:p>
            <a:pPr lvl="1"/>
            <a:r>
              <a:rPr lang="en-US" sz="2600" dirty="0"/>
              <a:t>peer supervisors (supervisors with disclosed lived experience); and</a:t>
            </a:r>
          </a:p>
          <a:p>
            <a:pPr lvl="1"/>
            <a:r>
              <a:rPr lang="en-US" sz="2600" dirty="0"/>
              <a:t>non-peer, traditionally trained clinical supervisors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D0C197D-4FF6-466B-BB39-77AF60F27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66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2CE42-800F-4B90-99FA-1F61A1F26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		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47719-0C8E-4FFD-8DF0-B7EAF3F9A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8279"/>
            <a:ext cx="8827816" cy="44430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1. Review peer support principles</a:t>
            </a:r>
          </a:p>
          <a:p>
            <a:pPr marL="0" indent="0">
              <a:buNone/>
            </a:pPr>
            <a:r>
              <a:rPr lang="en-US" sz="2800" dirty="0"/>
              <a:t>2. Learn about peer supervision resources </a:t>
            </a:r>
          </a:p>
          <a:p>
            <a:pPr marL="0" indent="0">
              <a:buNone/>
            </a:pPr>
            <a:r>
              <a:rPr lang="en-US" sz="2800" dirty="0"/>
              <a:t>3. Explore their use in supervising peer workers</a:t>
            </a:r>
          </a:p>
          <a:p>
            <a:pPr marL="0" indent="0">
              <a:buNone/>
            </a:pPr>
            <a:r>
              <a:rPr lang="en-US" sz="2800" dirty="0"/>
              <a:t>4. Understand and address challenges when non-	peers supervise peer workers</a:t>
            </a:r>
          </a:p>
          <a:p>
            <a:pPr marL="0" indent="0">
              <a:buNone/>
            </a:pPr>
            <a:r>
              <a:rPr lang="en-US" sz="2800" dirty="0"/>
              <a:t>5. Fill out, discuss and evaluate BRSS TACS Supervisor 	of Peer Workers Self-Assessment. </a:t>
            </a:r>
          </a:p>
          <a:p>
            <a:pPr marL="0" indent="0">
              <a:buNone/>
            </a:pPr>
            <a:r>
              <a:rPr lang="en-US" sz="2800" dirty="0"/>
              <a:t>6. Learn something new 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EFAC20B-5A0C-4850-9B66-6729AF78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997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64FB2-D54C-4D3D-899D-1C7CE70B6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 Peer Worker Principles and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43EFF-A141-4496-A528-6ACAD8DDE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7441"/>
            <a:ext cx="8596668" cy="4651513"/>
          </a:xfrm>
        </p:spPr>
        <p:txBody>
          <a:bodyPr>
            <a:noAutofit/>
          </a:bodyPr>
          <a:lstStyle/>
          <a:p>
            <a:r>
              <a:rPr lang="en-US" sz="2800" dirty="0"/>
              <a:t>The role of the peer support worker is “offering and receiving help, based on shared understanding, respect and mutual empowerment between people in similar situations.”</a:t>
            </a:r>
          </a:p>
          <a:p>
            <a:r>
              <a:rPr lang="en-US" sz="2800" dirty="0"/>
              <a:t>Peer support is “a system of giving and receiving help” based on key principles including shared responsibility and mutual agreement of what is helpful.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CEF5FB-CC39-4C1A-BE27-B746F2FE8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1"/>
            <a:r>
              <a:rPr lang="en-US"/>
              <a:t> JW | SHARE! 4.27.22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793793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9ABB1-2ED6-45DE-9DE9-BE8CB085D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2682"/>
          </a:xfrm>
        </p:spPr>
        <p:txBody>
          <a:bodyPr/>
          <a:lstStyle/>
          <a:p>
            <a:r>
              <a:rPr lang="en-US" dirty="0"/>
              <a:t>	Peer Support Worker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8E5C2-2D2C-4A62-AEEA-E5F62E36C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0391"/>
            <a:ext cx="8596668" cy="45352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These include </a:t>
            </a:r>
          </a:p>
          <a:p>
            <a:r>
              <a:rPr lang="en-US" sz="2800" dirty="0"/>
              <a:t>“advocacy, linkage to resources, sharing experience, community and relationship building, group facilitation, skill building, mentoring, goal setting;</a:t>
            </a:r>
          </a:p>
          <a:p>
            <a:r>
              <a:rPr lang="en-US" sz="2800" dirty="0"/>
              <a:t>planning, supervising, training, gathering resource information, administer programs or agencies, educate the public and policymakers, work to raise awareness.”</a:t>
            </a:r>
          </a:p>
          <a:p>
            <a:pPr marL="0" indent="0">
              <a:buNone/>
            </a:pPr>
            <a:r>
              <a:rPr lang="en-US" sz="2400" dirty="0"/>
              <a:t>(</a:t>
            </a:r>
            <a:r>
              <a:rPr lang="en-US" dirty="0"/>
              <a:t>SAMHSA Core Competencies for Peer Workers in Behavioral Health Services)</a:t>
            </a:r>
          </a:p>
          <a:p>
            <a:endParaRPr lang="en-US" sz="20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E44F5F4-4907-4D00-B71C-192A60002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002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96341-DF73-4254-9D3A-7A2B41F3C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434353"/>
          </a:xfrm>
        </p:spPr>
        <p:txBody>
          <a:bodyPr>
            <a:normAutofit/>
          </a:bodyPr>
          <a:lstStyle/>
          <a:p>
            <a:r>
              <a:rPr lang="en-US" sz="4000" dirty="0"/>
              <a:t>				Core Competencies</a:t>
            </a:r>
            <a:br>
              <a:rPr lang="en-US" sz="4000" dirty="0"/>
            </a:br>
            <a:r>
              <a:rPr lang="en-US" sz="4000" dirty="0"/>
              <a:t>        		Principles</a:t>
            </a:r>
            <a:r>
              <a:rPr lang="en-US" sz="3600" dirty="0"/>
              <a:t> and Values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D4493-4DA3-4B28-8856-A7A27F456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/>
              <a:t>Recovery-oriented</a:t>
            </a:r>
          </a:p>
          <a:p>
            <a:pPr lvl="1"/>
            <a:r>
              <a:rPr lang="en-US" sz="3200" dirty="0"/>
              <a:t>Person-centered</a:t>
            </a:r>
          </a:p>
          <a:p>
            <a:pPr lvl="1"/>
            <a:r>
              <a:rPr lang="en-US" sz="3200" dirty="0"/>
              <a:t>Voluntary</a:t>
            </a:r>
          </a:p>
          <a:p>
            <a:pPr lvl="1"/>
            <a:r>
              <a:rPr lang="en-US" sz="3200" dirty="0"/>
              <a:t>Relationship-focused</a:t>
            </a:r>
          </a:p>
          <a:p>
            <a:pPr lvl="1"/>
            <a:r>
              <a:rPr lang="en-US" sz="3200" dirty="0"/>
              <a:t>Trauma-informed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56D5840-D366-4CC8-A951-B9895AA24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593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4D3BF-1562-457F-8A6B-22A1B831C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370"/>
          </a:xfrm>
        </p:spPr>
        <p:txBody>
          <a:bodyPr/>
          <a:lstStyle/>
          <a:p>
            <a:r>
              <a:rPr lang="en-US" dirty="0"/>
              <a:t>		Core Competency Categories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1C1A4-4F60-4852-A75C-E646A7A4C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2282"/>
            <a:ext cx="8596668" cy="5025357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sz="3200" dirty="0"/>
              <a:t>Engages peers in collaborative and caring relationships</a:t>
            </a:r>
          </a:p>
          <a:p>
            <a:pPr>
              <a:buAutoNum type="arabicPeriod"/>
            </a:pPr>
            <a:r>
              <a:rPr lang="en-US" sz="3200" dirty="0"/>
              <a:t>Provides support</a:t>
            </a:r>
          </a:p>
          <a:p>
            <a:pPr>
              <a:buAutoNum type="arabicPeriod"/>
            </a:pPr>
            <a:r>
              <a:rPr lang="en-US" sz="3200" dirty="0"/>
              <a:t>Shares lived experiences of recovery</a:t>
            </a:r>
          </a:p>
          <a:p>
            <a:pPr>
              <a:buAutoNum type="arabicPeriod"/>
            </a:pPr>
            <a:r>
              <a:rPr lang="en-US" sz="3200" dirty="0"/>
              <a:t>Personalizes peer support</a:t>
            </a:r>
          </a:p>
          <a:p>
            <a:pPr>
              <a:buAutoNum type="arabicPeriod"/>
            </a:pPr>
            <a:r>
              <a:rPr lang="en-US" sz="3200" dirty="0"/>
              <a:t>Supports recovery planning</a:t>
            </a:r>
          </a:p>
          <a:p>
            <a:pPr>
              <a:buAutoNum type="arabicPeriod"/>
            </a:pPr>
            <a:r>
              <a:rPr lang="en-US" sz="3200" dirty="0"/>
              <a:t>Links to resources, services and supports</a:t>
            </a:r>
          </a:p>
          <a:p>
            <a:pPr>
              <a:buAutoNum type="arabicPeriod"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1F71DC1-6D2E-4E08-8087-5DB128532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/>
            <a:r>
              <a:rPr lang="en-US" sz="900"/>
              <a:t> JW | SHARE! 4.27.22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3508664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24968</TotalTime>
  <Words>1971</Words>
  <Application>Microsoft Office PowerPoint</Application>
  <PresentationFormat>Widescreen</PresentationFormat>
  <Paragraphs>232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A Peer Lens on Supervision</vt:lpstr>
      <vt:lpstr> Who’s Here Today? Polls and Chat</vt:lpstr>
      <vt:lpstr>  What Does “Peer Lens” Mean?</vt:lpstr>
      <vt:lpstr>Purpose </vt:lpstr>
      <vt:lpstr>     Objectives</vt:lpstr>
      <vt:lpstr>  Peer Worker Principles and Values</vt:lpstr>
      <vt:lpstr> Peer Support Worker Activities</vt:lpstr>
      <vt:lpstr>    Core Competencies           Principles and Values </vt:lpstr>
      <vt:lpstr>  Core Competency Categories - 1</vt:lpstr>
      <vt:lpstr>  Core Competency Categories - 2</vt:lpstr>
      <vt:lpstr>   Peer Support Core Values - iNAPS</vt:lpstr>
      <vt:lpstr> Peer Support Core Values, continued</vt:lpstr>
      <vt:lpstr> Supervision Benefits Peer Workers,       Supervisors and Organizations</vt:lpstr>
      <vt:lpstr> Some Common Supervision Themes</vt:lpstr>
      <vt:lpstr>  Additional Supervision Themes</vt:lpstr>
      <vt:lpstr>    Additional Supervision Suggestions</vt:lpstr>
      <vt:lpstr>  Aims for the Supervisory Relationship                    </vt:lpstr>
      <vt:lpstr>   Perspectives on Supervision</vt:lpstr>
      <vt:lpstr>   BRSS TACS Supervision Suite</vt:lpstr>
      <vt:lpstr>   Non-peer Supervisor Challenges</vt:lpstr>
      <vt:lpstr>Additional Challenges</vt:lpstr>
      <vt:lpstr>Challenges for Peer Supervisors who   Supervise Peer Workers</vt:lpstr>
      <vt:lpstr>Using the BRSS TACS Supervisor of Peer Workers Supervisor Self-Assessment</vt:lpstr>
      <vt:lpstr>Supervisor of Peer Workers Self-Assessment (BRSS TACS)</vt:lpstr>
      <vt:lpstr>Poll: Peer Worker Supervisor Self-Assessment  For each item, rate your self-assessment: 1 = professional need; 2 = personal need; 3 = sporadically competent; 4 = consistently competent; or 5 = mastery. There are 5 items on this slide and 6 on the next slide.</vt:lpstr>
      <vt:lpstr>Poll: Supervisor of Peer Workers  Self-Assessment, continued</vt:lpstr>
      <vt:lpstr>Enter Your Comments in the Chat:</vt:lpstr>
      <vt:lpstr>Self-reflection</vt:lpstr>
      <vt:lpstr>Resources -1</vt:lpstr>
      <vt:lpstr>Resources - 2</vt:lpstr>
      <vt:lpstr>Resources - 3</vt:lpstr>
      <vt:lpstr>“Exit Poll”</vt:lpstr>
      <vt:lpstr>Thank you for your participation today!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Peer Lens on Supervision</dc:title>
  <dc:creator>Wolf, Jessica</dc:creator>
  <cp:lastModifiedBy>Kathleen Myers</cp:lastModifiedBy>
  <cp:revision>4</cp:revision>
  <cp:lastPrinted>2022-04-06T20:11:58Z</cp:lastPrinted>
  <dcterms:created xsi:type="dcterms:W3CDTF">2022-02-05T13:42:49Z</dcterms:created>
  <dcterms:modified xsi:type="dcterms:W3CDTF">2022-04-08T00:00:44Z</dcterms:modified>
</cp:coreProperties>
</file>