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5" r:id="rId8"/>
    <p:sldId id="262" r:id="rId9"/>
    <p:sldId id="264" r:id="rId10"/>
    <p:sldId id="266" r:id="rId11"/>
    <p:sldId id="268" r:id="rId12"/>
    <p:sldId id="269" r:id="rId13"/>
    <p:sldId id="270" r:id="rId14"/>
    <p:sldId id="272" r:id="rId15"/>
    <p:sldId id="274" r:id="rId16"/>
    <p:sldId id="273" r:id="rId17"/>
    <p:sldId id="276" r:id="rId18"/>
    <p:sldId id="27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0C2504-E46C-459F-B5A1-8AA683E40677}" v="689" dt="2022-04-27T22:37:04.2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6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6831D6-71B2-4FFE-A4CA-582A2892F5D4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DFB36B9-F9E5-4409-879F-E553746D372A}">
      <dgm:prSet/>
      <dgm:spPr/>
      <dgm:t>
        <a:bodyPr/>
        <a:lstStyle/>
        <a:p>
          <a:r>
            <a:rPr lang="en-US"/>
            <a:t>Identify</a:t>
          </a:r>
        </a:p>
      </dgm:t>
    </dgm:pt>
    <dgm:pt modelId="{9B183496-D51F-4EF3-9AED-053D1FEF1C11}" type="parTrans" cxnId="{5E6B5F34-D9CD-4905-9487-29663AE91A41}">
      <dgm:prSet/>
      <dgm:spPr/>
      <dgm:t>
        <a:bodyPr/>
        <a:lstStyle/>
        <a:p>
          <a:endParaRPr lang="en-US"/>
        </a:p>
      </dgm:t>
    </dgm:pt>
    <dgm:pt modelId="{016C406C-3AB9-4941-AC70-1191273BB773}" type="sibTrans" cxnId="{5E6B5F34-D9CD-4905-9487-29663AE91A41}">
      <dgm:prSet/>
      <dgm:spPr/>
      <dgm:t>
        <a:bodyPr/>
        <a:lstStyle/>
        <a:p>
          <a:endParaRPr lang="en-US"/>
        </a:p>
      </dgm:t>
    </dgm:pt>
    <dgm:pt modelId="{EF763DE8-8B67-4AB7-8172-4764C31F9F7A}">
      <dgm:prSet/>
      <dgm:spPr/>
      <dgm:t>
        <a:bodyPr/>
        <a:lstStyle/>
        <a:p>
          <a:r>
            <a:rPr lang="en-US"/>
            <a:t>Identify the unique role of Peers in the Veteran community</a:t>
          </a:r>
        </a:p>
      </dgm:t>
    </dgm:pt>
    <dgm:pt modelId="{BAA4754A-13ED-4DB9-A89E-87DECE67B09E}" type="parTrans" cxnId="{BAD1513B-5B71-4F62-86BA-F2FD1C249A26}">
      <dgm:prSet/>
      <dgm:spPr/>
      <dgm:t>
        <a:bodyPr/>
        <a:lstStyle/>
        <a:p>
          <a:endParaRPr lang="en-US"/>
        </a:p>
      </dgm:t>
    </dgm:pt>
    <dgm:pt modelId="{3DF1BC78-07BD-46BA-A369-4513C40DEE15}" type="sibTrans" cxnId="{BAD1513B-5B71-4F62-86BA-F2FD1C249A26}">
      <dgm:prSet/>
      <dgm:spPr/>
      <dgm:t>
        <a:bodyPr/>
        <a:lstStyle/>
        <a:p>
          <a:endParaRPr lang="en-US"/>
        </a:p>
      </dgm:t>
    </dgm:pt>
    <dgm:pt modelId="{4C3A2E65-4A50-46B0-ADA0-D88C61E10FED}">
      <dgm:prSet/>
      <dgm:spPr/>
      <dgm:t>
        <a:bodyPr/>
        <a:lstStyle/>
        <a:p>
          <a:r>
            <a:rPr lang="en-US"/>
            <a:t>Explore</a:t>
          </a:r>
        </a:p>
      </dgm:t>
    </dgm:pt>
    <dgm:pt modelId="{BA10C233-EEEB-44DB-B2F3-4FA3531E1653}" type="parTrans" cxnId="{EDCD398A-E9FD-454A-8B34-485CF58D4A01}">
      <dgm:prSet/>
      <dgm:spPr/>
      <dgm:t>
        <a:bodyPr/>
        <a:lstStyle/>
        <a:p>
          <a:endParaRPr lang="en-US"/>
        </a:p>
      </dgm:t>
    </dgm:pt>
    <dgm:pt modelId="{3E9BF600-8E02-44A1-BAFE-C5FECEEDCEE4}" type="sibTrans" cxnId="{EDCD398A-E9FD-454A-8B34-485CF58D4A01}">
      <dgm:prSet/>
      <dgm:spPr/>
      <dgm:t>
        <a:bodyPr/>
        <a:lstStyle/>
        <a:p>
          <a:endParaRPr lang="en-US"/>
        </a:p>
      </dgm:t>
    </dgm:pt>
    <dgm:pt modelId="{0CE7DBFA-45C6-44B2-90C0-074A58EDE5F0}">
      <dgm:prSet/>
      <dgm:spPr/>
      <dgm:t>
        <a:bodyPr/>
        <a:lstStyle/>
        <a:p>
          <a:r>
            <a:rPr lang="en-US"/>
            <a:t>Explore the role of the Supervisor of a Peer</a:t>
          </a:r>
        </a:p>
      </dgm:t>
    </dgm:pt>
    <dgm:pt modelId="{A5584500-D367-4359-AA18-9E99970C6D28}" type="parTrans" cxnId="{5E09125D-1720-4F28-BDCA-E5A331072F1B}">
      <dgm:prSet/>
      <dgm:spPr/>
      <dgm:t>
        <a:bodyPr/>
        <a:lstStyle/>
        <a:p>
          <a:endParaRPr lang="en-US"/>
        </a:p>
      </dgm:t>
    </dgm:pt>
    <dgm:pt modelId="{4DCF2837-4B71-4A41-AB1A-4481B6934D16}" type="sibTrans" cxnId="{5E09125D-1720-4F28-BDCA-E5A331072F1B}">
      <dgm:prSet/>
      <dgm:spPr/>
      <dgm:t>
        <a:bodyPr/>
        <a:lstStyle/>
        <a:p>
          <a:endParaRPr lang="en-US"/>
        </a:p>
      </dgm:t>
    </dgm:pt>
    <dgm:pt modelId="{2528E211-9B4B-4CA0-88C8-A7FB8775BB2A}">
      <dgm:prSet/>
      <dgm:spPr/>
      <dgm:t>
        <a:bodyPr/>
        <a:lstStyle/>
        <a:p>
          <a:r>
            <a:rPr lang="en-US"/>
            <a:t>Address</a:t>
          </a:r>
        </a:p>
      </dgm:t>
    </dgm:pt>
    <dgm:pt modelId="{DCE41A11-60BC-4010-B4A2-99FBD2D25646}" type="parTrans" cxnId="{83E61EC1-2D85-4A10-8A5B-18A627F4F56B}">
      <dgm:prSet/>
      <dgm:spPr/>
      <dgm:t>
        <a:bodyPr/>
        <a:lstStyle/>
        <a:p>
          <a:endParaRPr lang="en-US"/>
        </a:p>
      </dgm:t>
    </dgm:pt>
    <dgm:pt modelId="{5DB33371-2394-4CFA-8298-61A50C3E4298}" type="sibTrans" cxnId="{83E61EC1-2D85-4A10-8A5B-18A627F4F56B}">
      <dgm:prSet/>
      <dgm:spPr/>
      <dgm:t>
        <a:bodyPr/>
        <a:lstStyle/>
        <a:p>
          <a:endParaRPr lang="en-US"/>
        </a:p>
      </dgm:t>
    </dgm:pt>
    <dgm:pt modelId="{00334B3C-60AE-44E4-B8B6-6F3E6F5A3A9C}">
      <dgm:prSet/>
      <dgm:spPr/>
      <dgm:t>
        <a:bodyPr/>
        <a:lstStyle/>
        <a:p>
          <a:r>
            <a:rPr lang="en-US"/>
            <a:t>Address Peer Drift</a:t>
          </a:r>
        </a:p>
      </dgm:t>
    </dgm:pt>
    <dgm:pt modelId="{1487A6D5-924B-4C5E-8DAD-7EE28CCB014B}" type="parTrans" cxnId="{6A36DD37-4540-4DA9-B773-522E622D1A56}">
      <dgm:prSet/>
      <dgm:spPr/>
      <dgm:t>
        <a:bodyPr/>
        <a:lstStyle/>
        <a:p>
          <a:endParaRPr lang="en-US"/>
        </a:p>
      </dgm:t>
    </dgm:pt>
    <dgm:pt modelId="{4B84D28A-79F8-438A-B7AA-0AAC98AFE5E0}" type="sibTrans" cxnId="{6A36DD37-4540-4DA9-B773-522E622D1A56}">
      <dgm:prSet/>
      <dgm:spPr/>
      <dgm:t>
        <a:bodyPr/>
        <a:lstStyle/>
        <a:p>
          <a:endParaRPr lang="en-US"/>
        </a:p>
      </dgm:t>
    </dgm:pt>
    <dgm:pt modelId="{EC939771-7079-4693-9A95-BF766B333FC2}">
      <dgm:prSet/>
      <dgm:spPr/>
      <dgm:t>
        <a:bodyPr/>
        <a:lstStyle/>
        <a:p>
          <a:r>
            <a:rPr lang="en-US"/>
            <a:t>Define</a:t>
          </a:r>
        </a:p>
      </dgm:t>
    </dgm:pt>
    <dgm:pt modelId="{0171DC11-D90A-4277-B6F8-C24C944F26B0}" type="parTrans" cxnId="{606C56E0-7D29-4568-9FD4-D3B2B5AAEA62}">
      <dgm:prSet/>
      <dgm:spPr/>
      <dgm:t>
        <a:bodyPr/>
        <a:lstStyle/>
        <a:p>
          <a:endParaRPr lang="en-US"/>
        </a:p>
      </dgm:t>
    </dgm:pt>
    <dgm:pt modelId="{83FD6CCD-762F-4723-BBED-514C6C324D1A}" type="sibTrans" cxnId="{606C56E0-7D29-4568-9FD4-D3B2B5AAEA62}">
      <dgm:prSet/>
      <dgm:spPr/>
      <dgm:t>
        <a:bodyPr/>
        <a:lstStyle/>
        <a:p>
          <a:endParaRPr lang="en-US"/>
        </a:p>
      </dgm:t>
    </dgm:pt>
    <dgm:pt modelId="{F2943FB1-B6FF-46B1-81AC-8B8C55E88571}">
      <dgm:prSet/>
      <dgm:spPr/>
      <dgm:t>
        <a:bodyPr/>
        <a:lstStyle/>
        <a:p>
          <a:r>
            <a:rPr lang="en-US"/>
            <a:t>Define ways the Supervisor can provide support to the Peer</a:t>
          </a:r>
        </a:p>
      </dgm:t>
    </dgm:pt>
    <dgm:pt modelId="{E1CB4477-4C8A-4A07-A896-34F101696DE7}" type="parTrans" cxnId="{174A0238-625C-48CF-B088-760DEFDD8725}">
      <dgm:prSet/>
      <dgm:spPr/>
      <dgm:t>
        <a:bodyPr/>
        <a:lstStyle/>
        <a:p>
          <a:endParaRPr lang="en-US"/>
        </a:p>
      </dgm:t>
    </dgm:pt>
    <dgm:pt modelId="{5DB21858-17B6-4792-9465-CA27F2FC1679}" type="sibTrans" cxnId="{174A0238-625C-48CF-B088-760DEFDD8725}">
      <dgm:prSet/>
      <dgm:spPr/>
      <dgm:t>
        <a:bodyPr/>
        <a:lstStyle/>
        <a:p>
          <a:endParaRPr lang="en-US"/>
        </a:p>
      </dgm:t>
    </dgm:pt>
    <dgm:pt modelId="{0FAF2F05-13A6-4B6B-A380-B4CA829A27ED}" type="pres">
      <dgm:prSet presAssocID="{836831D6-71B2-4FFE-A4CA-582A2892F5D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9C8C9E-33BB-4B70-9A52-1ADB8A39867E}" type="pres">
      <dgm:prSet presAssocID="{EC939771-7079-4693-9A95-BF766B333FC2}" presName="boxAndChildren" presStyleCnt="0"/>
      <dgm:spPr/>
    </dgm:pt>
    <dgm:pt modelId="{89CBDBC2-3A5B-4096-AF5E-9E1937A7929C}" type="pres">
      <dgm:prSet presAssocID="{EC939771-7079-4693-9A95-BF766B333FC2}" presName="parentTextBox" presStyleLbl="alignNode1" presStyleIdx="0" presStyleCnt="4"/>
      <dgm:spPr/>
      <dgm:t>
        <a:bodyPr/>
        <a:lstStyle/>
        <a:p>
          <a:endParaRPr lang="en-US"/>
        </a:p>
      </dgm:t>
    </dgm:pt>
    <dgm:pt modelId="{48FEEA8F-B947-4E3E-8636-D6550560BDC8}" type="pres">
      <dgm:prSet presAssocID="{EC939771-7079-4693-9A95-BF766B333FC2}" presName="descendantBox" presStyleLbl="bgAccFollowNode1" presStyleIdx="0" presStyleCnt="4"/>
      <dgm:spPr/>
      <dgm:t>
        <a:bodyPr/>
        <a:lstStyle/>
        <a:p>
          <a:endParaRPr lang="en-US"/>
        </a:p>
      </dgm:t>
    </dgm:pt>
    <dgm:pt modelId="{19279DB1-23B1-4F50-B1DA-F951A7246DE7}" type="pres">
      <dgm:prSet presAssocID="{5DB33371-2394-4CFA-8298-61A50C3E4298}" presName="sp" presStyleCnt="0"/>
      <dgm:spPr/>
    </dgm:pt>
    <dgm:pt modelId="{342DD9A6-F505-4CEE-AC79-67810AE98050}" type="pres">
      <dgm:prSet presAssocID="{2528E211-9B4B-4CA0-88C8-A7FB8775BB2A}" presName="arrowAndChildren" presStyleCnt="0"/>
      <dgm:spPr/>
    </dgm:pt>
    <dgm:pt modelId="{764BAB93-941C-4D3B-9C04-C6DD8EA22406}" type="pres">
      <dgm:prSet presAssocID="{2528E211-9B4B-4CA0-88C8-A7FB8775BB2A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45D5543D-6B9E-49E2-8051-DEBC814B4F58}" type="pres">
      <dgm:prSet presAssocID="{2528E211-9B4B-4CA0-88C8-A7FB8775BB2A}" presName="arrow" presStyleLbl="alignNode1" presStyleIdx="1" presStyleCnt="4"/>
      <dgm:spPr/>
      <dgm:t>
        <a:bodyPr/>
        <a:lstStyle/>
        <a:p>
          <a:endParaRPr lang="en-US"/>
        </a:p>
      </dgm:t>
    </dgm:pt>
    <dgm:pt modelId="{32799BA4-33CE-4320-8E05-7B4A3FE974BA}" type="pres">
      <dgm:prSet presAssocID="{2528E211-9B4B-4CA0-88C8-A7FB8775BB2A}" presName="descendantArrow" presStyleLbl="bgAccFollowNode1" presStyleIdx="1" presStyleCnt="4"/>
      <dgm:spPr/>
      <dgm:t>
        <a:bodyPr/>
        <a:lstStyle/>
        <a:p>
          <a:endParaRPr lang="en-US"/>
        </a:p>
      </dgm:t>
    </dgm:pt>
    <dgm:pt modelId="{96B584EC-47E6-47D0-BEB4-F02CA5C828FE}" type="pres">
      <dgm:prSet presAssocID="{3E9BF600-8E02-44A1-BAFE-C5FECEEDCEE4}" presName="sp" presStyleCnt="0"/>
      <dgm:spPr/>
    </dgm:pt>
    <dgm:pt modelId="{F60A6F24-F282-41F5-8DBA-24076C4F9F30}" type="pres">
      <dgm:prSet presAssocID="{4C3A2E65-4A50-46B0-ADA0-D88C61E10FED}" presName="arrowAndChildren" presStyleCnt="0"/>
      <dgm:spPr/>
    </dgm:pt>
    <dgm:pt modelId="{B99DAF88-D288-4704-B82E-0AD70623884B}" type="pres">
      <dgm:prSet presAssocID="{4C3A2E65-4A50-46B0-ADA0-D88C61E10FED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8E0F249F-564D-47BD-8F4F-A522FC2FA1D0}" type="pres">
      <dgm:prSet presAssocID="{4C3A2E65-4A50-46B0-ADA0-D88C61E10FED}" presName="arrow" presStyleLbl="alignNode1" presStyleIdx="2" presStyleCnt="4"/>
      <dgm:spPr/>
      <dgm:t>
        <a:bodyPr/>
        <a:lstStyle/>
        <a:p>
          <a:endParaRPr lang="en-US"/>
        </a:p>
      </dgm:t>
    </dgm:pt>
    <dgm:pt modelId="{521BAB82-1F19-491B-AEB1-A3F1C5D4EB52}" type="pres">
      <dgm:prSet presAssocID="{4C3A2E65-4A50-46B0-ADA0-D88C61E10FED}" presName="descendantArrow" presStyleLbl="bgAccFollowNode1" presStyleIdx="2" presStyleCnt="4"/>
      <dgm:spPr/>
      <dgm:t>
        <a:bodyPr/>
        <a:lstStyle/>
        <a:p>
          <a:endParaRPr lang="en-US"/>
        </a:p>
      </dgm:t>
    </dgm:pt>
    <dgm:pt modelId="{AF41F3CF-C4AF-4138-8DC1-E7ED9AB8E145}" type="pres">
      <dgm:prSet presAssocID="{016C406C-3AB9-4941-AC70-1191273BB773}" presName="sp" presStyleCnt="0"/>
      <dgm:spPr/>
    </dgm:pt>
    <dgm:pt modelId="{FDF8C7EF-3884-4CD8-AFDC-5D162A9EA35E}" type="pres">
      <dgm:prSet presAssocID="{BDFB36B9-F9E5-4409-879F-E553746D372A}" presName="arrowAndChildren" presStyleCnt="0"/>
      <dgm:spPr/>
    </dgm:pt>
    <dgm:pt modelId="{41A6CA28-A723-4EE1-8E54-F32528F2A7DE}" type="pres">
      <dgm:prSet presAssocID="{BDFB36B9-F9E5-4409-879F-E553746D372A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143D7CB8-F331-4453-96FA-0DBC0F59115D}" type="pres">
      <dgm:prSet presAssocID="{BDFB36B9-F9E5-4409-879F-E553746D372A}" presName="arrow" presStyleLbl="alignNode1" presStyleIdx="3" presStyleCnt="4"/>
      <dgm:spPr/>
      <dgm:t>
        <a:bodyPr/>
        <a:lstStyle/>
        <a:p>
          <a:endParaRPr lang="en-US"/>
        </a:p>
      </dgm:t>
    </dgm:pt>
    <dgm:pt modelId="{898F24A0-5B8A-4843-83F6-49CDE9126760}" type="pres">
      <dgm:prSet presAssocID="{BDFB36B9-F9E5-4409-879F-E553746D372A}" presName="descendantArrow" presStyleLbl="bgAccFollowNode1" presStyleIdx="3" presStyleCnt="4"/>
      <dgm:spPr/>
      <dgm:t>
        <a:bodyPr/>
        <a:lstStyle/>
        <a:p>
          <a:endParaRPr lang="en-US"/>
        </a:p>
      </dgm:t>
    </dgm:pt>
  </dgm:ptLst>
  <dgm:cxnLst>
    <dgm:cxn modelId="{B47FCCB4-3E49-4FD9-B26E-D36F940C7160}" type="presOf" srcId="{EF763DE8-8B67-4AB7-8172-4764C31F9F7A}" destId="{898F24A0-5B8A-4843-83F6-49CDE9126760}" srcOrd="0" destOrd="0" presId="urn:microsoft.com/office/officeart/2016/7/layout/VerticalDownArrowProcess"/>
    <dgm:cxn modelId="{3639AA74-DB79-4CF7-B080-7845DA6B2161}" type="presOf" srcId="{BDFB36B9-F9E5-4409-879F-E553746D372A}" destId="{143D7CB8-F331-4453-96FA-0DBC0F59115D}" srcOrd="1" destOrd="0" presId="urn:microsoft.com/office/officeart/2016/7/layout/VerticalDownArrowProcess"/>
    <dgm:cxn modelId="{B725C77E-DEC3-401A-8BE1-1BE38C3CD78D}" type="presOf" srcId="{00334B3C-60AE-44E4-B8B6-6F3E6F5A3A9C}" destId="{32799BA4-33CE-4320-8E05-7B4A3FE974BA}" srcOrd="0" destOrd="0" presId="urn:microsoft.com/office/officeart/2016/7/layout/VerticalDownArrowProcess"/>
    <dgm:cxn modelId="{9A52E520-4D39-42C6-8E61-4D7E2DDBE283}" type="presOf" srcId="{EC939771-7079-4693-9A95-BF766B333FC2}" destId="{89CBDBC2-3A5B-4096-AF5E-9E1937A7929C}" srcOrd="0" destOrd="0" presId="urn:microsoft.com/office/officeart/2016/7/layout/VerticalDownArrowProcess"/>
    <dgm:cxn modelId="{83E61EC1-2D85-4A10-8A5B-18A627F4F56B}" srcId="{836831D6-71B2-4FFE-A4CA-582A2892F5D4}" destId="{2528E211-9B4B-4CA0-88C8-A7FB8775BB2A}" srcOrd="2" destOrd="0" parTransId="{DCE41A11-60BC-4010-B4A2-99FBD2D25646}" sibTransId="{5DB33371-2394-4CFA-8298-61A50C3E4298}"/>
    <dgm:cxn modelId="{27F271DE-6169-4C14-A1F1-18A6D79CEB8C}" type="presOf" srcId="{2528E211-9B4B-4CA0-88C8-A7FB8775BB2A}" destId="{764BAB93-941C-4D3B-9C04-C6DD8EA22406}" srcOrd="0" destOrd="0" presId="urn:microsoft.com/office/officeart/2016/7/layout/VerticalDownArrowProcess"/>
    <dgm:cxn modelId="{5E6B5F34-D9CD-4905-9487-29663AE91A41}" srcId="{836831D6-71B2-4FFE-A4CA-582A2892F5D4}" destId="{BDFB36B9-F9E5-4409-879F-E553746D372A}" srcOrd="0" destOrd="0" parTransId="{9B183496-D51F-4EF3-9AED-053D1FEF1C11}" sibTransId="{016C406C-3AB9-4941-AC70-1191273BB773}"/>
    <dgm:cxn modelId="{06C7D9D6-E87B-4AFB-B32B-D74399B55ADB}" type="presOf" srcId="{4C3A2E65-4A50-46B0-ADA0-D88C61E10FED}" destId="{B99DAF88-D288-4704-B82E-0AD70623884B}" srcOrd="0" destOrd="0" presId="urn:microsoft.com/office/officeart/2016/7/layout/VerticalDownArrowProcess"/>
    <dgm:cxn modelId="{E70E880D-D334-4804-B8F1-EF648136C2C9}" type="presOf" srcId="{F2943FB1-B6FF-46B1-81AC-8B8C55E88571}" destId="{48FEEA8F-B947-4E3E-8636-D6550560BDC8}" srcOrd="0" destOrd="0" presId="urn:microsoft.com/office/officeart/2016/7/layout/VerticalDownArrowProcess"/>
    <dgm:cxn modelId="{6A36DD37-4540-4DA9-B773-522E622D1A56}" srcId="{2528E211-9B4B-4CA0-88C8-A7FB8775BB2A}" destId="{00334B3C-60AE-44E4-B8B6-6F3E6F5A3A9C}" srcOrd="0" destOrd="0" parTransId="{1487A6D5-924B-4C5E-8DAD-7EE28CCB014B}" sibTransId="{4B84D28A-79F8-438A-B7AA-0AAC98AFE5E0}"/>
    <dgm:cxn modelId="{8E15D64E-FBDC-4976-B8F3-F5B0F9E991E7}" type="presOf" srcId="{2528E211-9B4B-4CA0-88C8-A7FB8775BB2A}" destId="{45D5543D-6B9E-49E2-8051-DEBC814B4F58}" srcOrd="1" destOrd="0" presId="urn:microsoft.com/office/officeart/2016/7/layout/VerticalDownArrowProcess"/>
    <dgm:cxn modelId="{606C56E0-7D29-4568-9FD4-D3B2B5AAEA62}" srcId="{836831D6-71B2-4FFE-A4CA-582A2892F5D4}" destId="{EC939771-7079-4693-9A95-BF766B333FC2}" srcOrd="3" destOrd="0" parTransId="{0171DC11-D90A-4277-B6F8-C24C944F26B0}" sibTransId="{83FD6CCD-762F-4723-BBED-514C6C324D1A}"/>
    <dgm:cxn modelId="{BAD1513B-5B71-4F62-86BA-F2FD1C249A26}" srcId="{BDFB36B9-F9E5-4409-879F-E553746D372A}" destId="{EF763DE8-8B67-4AB7-8172-4764C31F9F7A}" srcOrd="0" destOrd="0" parTransId="{BAA4754A-13ED-4DB9-A89E-87DECE67B09E}" sibTransId="{3DF1BC78-07BD-46BA-A369-4513C40DEE15}"/>
    <dgm:cxn modelId="{EDCD398A-E9FD-454A-8B34-485CF58D4A01}" srcId="{836831D6-71B2-4FFE-A4CA-582A2892F5D4}" destId="{4C3A2E65-4A50-46B0-ADA0-D88C61E10FED}" srcOrd="1" destOrd="0" parTransId="{BA10C233-EEEB-44DB-B2F3-4FA3531E1653}" sibTransId="{3E9BF600-8E02-44A1-BAFE-C5FECEEDCEE4}"/>
    <dgm:cxn modelId="{9738688D-9A4B-4FA1-B8CB-ACC4DB93AE21}" type="presOf" srcId="{4C3A2E65-4A50-46B0-ADA0-D88C61E10FED}" destId="{8E0F249F-564D-47BD-8F4F-A522FC2FA1D0}" srcOrd="1" destOrd="0" presId="urn:microsoft.com/office/officeart/2016/7/layout/VerticalDownArrowProcess"/>
    <dgm:cxn modelId="{47356AA5-2E91-4A5A-9D2C-3E069D167798}" type="presOf" srcId="{0CE7DBFA-45C6-44B2-90C0-074A58EDE5F0}" destId="{521BAB82-1F19-491B-AEB1-A3F1C5D4EB52}" srcOrd="0" destOrd="0" presId="urn:microsoft.com/office/officeart/2016/7/layout/VerticalDownArrowProcess"/>
    <dgm:cxn modelId="{5E09125D-1720-4F28-BDCA-E5A331072F1B}" srcId="{4C3A2E65-4A50-46B0-ADA0-D88C61E10FED}" destId="{0CE7DBFA-45C6-44B2-90C0-074A58EDE5F0}" srcOrd="0" destOrd="0" parTransId="{A5584500-D367-4359-AA18-9E99970C6D28}" sibTransId="{4DCF2837-4B71-4A41-AB1A-4481B6934D16}"/>
    <dgm:cxn modelId="{76B9DAC4-1F21-4AB2-A4F0-AFE8673B5DBB}" type="presOf" srcId="{BDFB36B9-F9E5-4409-879F-E553746D372A}" destId="{41A6CA28-A723-4EE1-8E54-F32528F2A7DE}" srcOrd="0" destOrd="0" presId="urn:microsoft.com/office/officeart/2016/7/layout/VerticalDownArrowProcess"/>
    <dgm:cxn modelId="{174A0238-625C-48CF-B088-760DEFDD8725}" srcId="{EC939771-7079-4693-9A95-BF766B333FC2}" destId="{F2943FB1-B6FF-46B1-81AC-8B8C55E88571}" srcOrd="0" destOrd="0" parTransId="{E1CB4477-4C8A-4A07-A896-34F101696DE7}" sibTransId="{5DB21858-17B6-4792-9465-CA27F2FC1679}"/>
    <dgm:cxn modelId="{1F471227-D58C-4CF4-8AAB-23C4F35E9486}" type="presOf" srcId="{836831D6-71B2-4FFE-A4CA-582A2892F5D4}" destId="{0FAF2F05-13A6-4B6B-A380-B4CA829A27ED}" srcOrd="0" destOrd="0" presId="urn:microsoft.com/office/officeart/2016/7/layout/VerticalDownArrowProcess"/>
    <dgm:cxn modelId="{CD2F38B4-52A4-4A43-8E28-BA46F0C2764C}" type="presParOf" srcId="{0FAF2F05-13A6-4B6B-A380-B4CA829A27ED}" destId="{EE9C8C9E-33BB-4B70-9A52-1ADB8A39867E}" srcOrd="0" destOrd="0" presId="urn:microsoft.com/office/officeart/2016/7/layout/VerticalDownArrowProcess"/>
    <dgm:cxn modelId="{966B9D24-9484-463F-B841-A0CE9A2BC900}" type="presParOf" srcId="{EE9C8C9E-33BB-4B70-9A52-1ADB8A39867E}" destId="{89CBDBC2-3A5B-4096-AF5E-9E1937A7929C}" srcOrd="0" destOrd="0" presId="urn:microsoft.com/office/officeart/2016/7/layout/VerticalDownArrowProcess"/>
    <dgm:cxn modelId="{DCB237F7-DC82-43A9-96A0-1E40131ECAA1}" type="presParOf" srcId="{EE9C8C9E-33BB-4B70-9A52-1ADB8A39867E}" destId="{48FEEA8F-B947-4E3E-8636-D6550560BDC8}" srcOrd="1" destOrd="0" presId="urn:microsoft.com/office/officeart/2016/7/layout/VerticalDownArrowProcess"/>
    <dgm:cxn modelId="{98693FF6-48CD-47AA-8A43-A541D5EE1BFC}" type="presParOf" srcId="{0FAF2F05-13A6-4B6B-A380-B4CA829A27ED}" destId="{19279DB1-23B1-4F50-B1DA-F951A7246DE7}" srcOrd="1" destOrd="0" presId="urn:microsoft.com/office/officeart/2016/7/layout/VerticalDownArrowProcess"/>
    <dgm:cxn modelId="{6B208E0B-9A83-49D3-9D67-1B5F02ECFDE2}" type="presParOf" srcId="{0FAF2F05-13A6-4B6B-A380-B4CA829A27ED}" destId="{342DD9A6-F505-4CEE-AC79-67810AE98050}" srcOrd="2" destOrd="0" presId="urn:microsoft.com/office/officeart/2016/7/layout/VerticalDownArrowProcess"/>
    <dgm:cxn modelId="{BCB92C52-14F5-4B85-A1FF-FF122AA8849A}" type="presParOf" srcId="{342DD9A6-F505-4CEE-AC79-67810AE98050}" destId="{764BAB93-941C-4D3B-9C04-C6DD8EA22406}" srcOrd="0" destOrd="0" presId="urn:microsoft.com/office/officeart/2016/7/layout/VerticalDownArrowProcess"/>
    <dgm:cxn modelId="{6DD0C011-A047-4551-8316-9162C1DC7B59}" type="presParOf" srcId="{342DD9A6-F505-4CEE-AC79-67810AE98050}" destId="{45D5543D-6B9E-49E2-8051-DEBC814B4F58}" srcOrd="1" destOrd="0" presId="urn:microsoft.com/office/officeart/2016/7/layout/VerticalDownArrowProcess"/>
    <dgm:cxn modelId="{2DB91E86-8C36-4A4E-B552-51F2A17D84F3}" type="presParOf" srcId="{342DD9A6-F505-4CEE-AC79-67810AE98050}" destId="{32799BA4-33CE-4320-8E05-7B4A3FE974BA}" srcOrd="2" destOrd="0" presId="urn:microsoft.com/office/officeart/2016/7/layout/VerticalDownArrowProcess"/>
    <dgm:cxn modelId="{62F8DC02-4454-438D-AFB1-3A1AEE99AD1D}" type="presParOf" srcId="{0FAF2F05-13A6-4B6B-A380-B4CA829A27ED}" destId="{96B584EC-47E6-47D0-BEB4-F02CA5C828FE}" srcOrd="3" destOrd="0" presId="urn:microsoft.com/office/officeart/2016/7/layout/VerticalDownArrowProcess"/>
    <dgm:cxn modelId="{628212AF-53A3-48ED-AE71-6EC5C052270D}" type="presParOf" srcId="{0FAF2F05-13A6-4B6B-A380-B4CA829A27ED}" destId="{F60A6F24-F282-41F5-8DBA-24076C4F9F30}" srcOrd="4" destOrd="0" presId="urn:microsoft.com/office/officeart/2016/7/layout/VerticalDownArrowProcess"/>
    <dgm:cxn modelId="{60384649-CDF6-4A8B-AF85-A2A435F9256E}" type="presParOf" srcId="{F60A6F24-F282-41F5-8DBA-24076C4F9F30}" destId="{B99DAF88-D288-4704-B82E-0AD70623884B}" srcOrd="0" destOrd="0" presId="urn:microsoft.com/office/officeart/2016/7/layout/VerticalDownArrowProcess"/>
    <dgm:cxn modelId="{058C34A3-0562-470A-B26F-82F59E6A2E96}" type="presParOf" srcId="{F60A6F24-F282-41F5-8DBA-24076C4F9F30}" destId="{8E0F249F-564D-47BD-8F4F-A522FC2FA1D0}" srcOrd="1" destOrd="0" presId="urn:microsoft.com/office/officeart/2016/7/layout/VerticalDownArrowProcess"/>
    <dgm:cxn modelId="{F0DCB1EE-1809-4F33-B637-AC6A8467B326}" type="presParOf" srcId="{F60A6F24-F282-41F5-8DBA-24076C4F9F30}" destId="{521BAB82-1F19-491B-AEB1-A3F1C5D4EB52}" srcOrd="2" destOrd="0" presId="urn:microsoft.com/office/officeart/2016/7/layout/VerticalDownArrowProcess"/>
    <dgm:cxn modelId="{05C1F8DC-20CC-4690-AC53-F154AC9EFC80}" type="presParOf" srcId="{0FAF2F05-13A6-4B6B-A380-B4CA829A27ED}" destId="{AF41F3CF-C4AF-4138-8DC1-E7ED9AB8E145}" srcOrd="5" destOrd="0" presId="urn:microsoft.com/office/officeart/2016/7/layout/VerticalDownArrowProcess"/>
    <dgm:cxn modelId="{0834E4F5-F5C9-4035-8502-62337A74C376}" type="presParOf" srcId="{0FAF2F05-13A6-4B6B-A380-B4CA829A27ED}" destId="{FDF8C7EF-3884-4CD8-AFDC-5D162A9EA35E}" srcOrd="6" destOrd="0" presId="urn:microsoft.com/office/officeart/2016/7/layout/VerticalDownArrowProcess"/>
    <dgm:cxn modelId="{95B352C7-36C6-4464-8741-3240B8F92AA0}" type="presParOf" srcId="{FDF8C7EF-3884-4CD8-AFDC-5D162A9EA35E}" destId="{41A6CA28-A723-4EE1-8E54-F32528F2A7DE}" srcOrd="0" destOrd="0" presId="urn:microsoft.com/office/officeart/2016/7/layout/VerticalDownArrowProcess"/>
    <dgm:cxn modelId="{1696ACA7-3055-4FF2-8505-D16978D6EFE5}" type="presParOf" srcId="{FDF8C7EF-3884-4CD8-AFDC-5D162A9EA35E}" destId="{143D7CB8-F331-4453-96FA-0DBC0F59115D}" srcOrd="1" destOrd="0" presId="urn:microsoft.com/office/officeart/2016/7/layout/VerticalDownArrowProcess"/>
    <dgm:cxn modelId="{32561B63-B1BD-4A7A-B4E7-6DEC1F7B0C7A}" type="presParOf" srcId="{FDF8C7EF-3884-4CD8-AFDC-5D162A9EA35E}" destId="{898F24A0-5B8A-4843-83F6-49CDE9126760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6831D6-71B2-4FFE-A4CA-582A2892F5D4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DFB36B9-F9E5-4409-879F-E553746D372A}">
      <dgm:prSet/>
      <dgm:spPr/>
      <dgm:t>
        <a:bodyPr/>
        <a:lstStyle/>
        <a:p>
          <a:r>
            <a:rPr lang="en-US" dirty="0"/>
            <a:t>Peer Certification</a:t>
          </a:r>
        </a:p>
      </dgm:t>
    </dgm:pt>
    <dgm:pt modelId="{9B183496-D51F-4EF3-9AED-053D1FEF1C11}" type="parTrans" cxnId="{5E6B5F34-D9CD-4905-9487-29663AE91A41}">
      <dgm:prSet/>
      <dgm:spPr/>
      <dgm:t>
        <a:bodyPr/>
        <a:lstStyle/>
        <a:p>
          <a:endParaRPr lang="en-US"/>
        </a:p>
      </dgm:t>
    </dgm:pt>
    <dgm:pt modelId="{016C406C-3AB9-4941-AC70-1191273BB773}" type="sibTrans" cxnId="{5E6B5F34-D9CD-4905-9487-29663AE91A41}">
      <dgm:prSet phldrT="1"/>
      <dgm:spPr/>
      <dgm:t>
        <a:bodyPr/>
        <a:lstStyle/>
        <a:p>
          <a:r>
            <a:rPr lang="en-US"/>
            <a:t>1</a:t>
          </a:r>
        </a:p>
      </dgm:t>
    </dgm:pt>
    <dgm:pt modelId="{EF763DE8-8B67-4AB7-8172-4764C31F9F7A}">
      <dgm:prSet/>
      <dgm:spPr/>
      <dgm:t>
        <a:bodyPr/>
        <a:lstStyle/>
        <a:p>
          <a:r>
            <a:rPr lang="en-US" dirty="0"/>
            <a:t>Discuss the Peer certification requirements and competencies</a:t>
          </a:r>
        </a:p>
      </dgm:t>
    </dgm:pt>
    <dgm:pt modelId="{BAA4754A-13ED-4DB9-A89E-87DECE67B09E}" type="parTrans" cxnId="{BAD1513B-5B71-4F62-86BA-F2FD1C249A26}">
      <dgm:prSet/>
      <dgm:spPr/>
      <dgm:t>
        <a:bodyPr/>
        <a:lstStyle/>
        <a:p>
          <a:endParaRPr lang="en-US"/>
        </a:p>
      </dgm:t>
    </dgm:pt>
    <dgm:pt modelId="{3DF1BC78-07BD-46BA-A369-4513C40DEE15}" type="sibTrans" cxnId="{BAD1513B-5B71-4F62-86BA-F2FD1C249A26}">
      <dgm:prSet/>
      <dgm:spPr/>
      <dgm:t>
        <a:bodyPr/>
        <a:lstStyle/>
        <a:p>
          <a:endParaRPr lang="en-US"/>
        </a:p>
      </dgm:t>
    </dgm:pt>
    <dgm:pt modelId="{4C3A2E65-4A50-46B0-ADA0-D88C61E10FED}">
      <dgm:prSet/>
      <dgm:spPr/>
      <dgm:t>
        <a:bodyPr/>
        <a:lstStyle/>
        <a:p>
          <a:r>
            <a:rPr lang="en-US" dirty="0"/>
            <a:t>Recovery</a:t>
          </a:r>
        </a:p>
      </dgm:t>
    </dgm:pt>
    <dgm:pt modelId="{BA10C233-EEEB-44DB-B2F3-4FA3531E1653}" type="parTrans" cxnId="{EDCD398A-E9FD-454A-8B34-485CF58D4A01}">
      <dgm:prSet/>
      <dgm:spPr/>
      <dgm:t>
        <a:bodyPr/>
        <a:lstStyle/>
        <a:p>
          <a:endParaRPr lang="en-US"/>
        </a:p>
      </dgm:t>
    </dgm:pt>
    <dgm:pt modelId="{3E9BF600-8E02-44A1-BAFE-C5FECEEDCEE4}" type="sibTrans" cxnId="{EDCD398A-E9FD-454A-8B34-485CF58D4A01}">
      <dgm:prSet phldrT="2"/>
      <dgm:spPr/>
      <dgm:t>
        <a:bodyPr/>
        <a:lstStyle/>
        <a:p>
          <a:r>
            <a:rPr lang="en-US"/>
            <a:t>2</a:t>
          </a:r>
        </a:p>
      </dgm:t>
    </dgm:pt>
    <dgm:pt modelId="{0CE7DBFA-45C6-44B2-90C0-074A58EDE5F0}">
      <dgm:prSet/>
      <dgm:spPr/>
      <dgm:t>
        <a:bodyPr/>
        <a:lstStyle/>
        <a:p>
          <a:r>
            <a:rPr lang="en-US" dirty="0"/>
            <a:t>Discuss how to maintain the Peer role that is recovery-oriented</a:t>
          </a:r>
        </a:p>
      </dgm:t>
    </dgm:pt>
    <dgm:pt modelId="{A5584500-D367-4359-AA18-9E99970C6D28}" type="parTrans" cxnId="{5E09125D-1720-4F28-BDCA-E5A331072F1B}">
      <dgm:prSet/>
      <dgm:spPr/>
      <dgm:t>
        <a:bodyPr/>
        <a:lstStyle/>
        <a:p>
          <a:endParaRPr lang="en-US"/>
        </a:p>
      </dgm:t>
    </dgm:pt>
    <dgm:pt modelId="{4DCF2837-4B71-4A41-AB1A-4481B6934D16}" type="sibTrans" cxnId="{5E09125D-1720-4F28-BDCA-E5A331072F1B}">
      <dgm:prSet/>
      <dgm:spPr/>
      <dgm:t>
        <a:bodyPr/>
        <a:lstStyle/>
        <a:p>
          <a:endParaRPr lang="en-US"/>
        </a:p>
      </dgm:t>
    </dgm:pt>
    <dgm:pt modelId="{2528E211-9B4B-4CA0-88C8-A7FB8775BB2A}">
      <dgm:prSet/>
      <dgm:spPr/>
      <dgm:t>
        <a:bodyPr/>
        <a:lstStyle/>
        <a:p>
          <a:r>
            <a:rPr lang="en-US" dirty="0"/>
            <a:t>Boundaries</a:t>
          </a:r>
        </a:p>
      </dgm:t>
    </dgm:pt>
    <dgm:pt modelId="{DCE41A11-60BC-4010-B4A2-99FBD2D25646}" type="parTrans" cxnId="{83E61EC1-2D85-4A10-8A5B-18A627F4F56B}">
      <dgm:prSet/>
      <dgm:spPr/>
      <dgm:t>
        <a:bodyPr/>
        <a:lstStyle/>
        <a:p>
          <a:endParaRPr lang="en-US"/>
        </a:p>
      </dgm:t>
    </dgm:pt>
    <dgm:pt modelId="{5DB33371-2394-4CFA-8298-61A50C3E4298}" type="sibTrans" cxnId="{83E61EC1-2D85-4A10-8A5B-18A627F4F56B}">
      <dgm:prSet phldrT="3"/>
      <dgm:spPr/>
      <dgm:t>
        <a:bodyPr/>
        <a:lstStyle/>
        <a:p>
          <a:r>
            <a:rPr lang="en-US"/>
            <a:t>3</a:t>
          </a:r>
        </a:p>
      </dgm:t>
    </dgm:pt>
    <dgm:pt modelId="{00334B3C-60AE-44E4-B8B6-6F3E6F5A3A9C}">
      <dgm:prSet/>
      <dgm:spPr/>
      <dgm:t>
        <a:bodyPr/>
        <a:lstStyle/>
        <a:p>
          <a:r>
            <a:rPr lang="en-US" dirty="0"/>
            <a:t>Discuss the Peer boundaries and ethics </a:t>
          </a:r>
        </a:p>
      </dgm:t>
    </dgm:pt>
    <dgm:pt modelId="{1487A6D5-924B-4C5E-8DAD-7EE28CCB014B}" type="parTrans" cxnId="{6A36DD37-4540-4DA9-B773-522E622D1A56}">
      <dgm:prSet/>
      <dgm:spPr/>
      <dgm:t>
        <a:bodyPr/>
        <a:lstStyle/>
        <a:p>
          <a:endParaRPr lang="en-US"/>
        </a:p>
      </dgm:t>
    </dgm:pt>
    <dgm:pt modelId="{4B84D28A-79F8-438A-B7AA-0AAC98AFE5E0}" type="sibTrans" cxnId="{6A36DD37-4540-4DA9-B773-522E622D1A56}">
      <dgm:prSet/>
      <dgm:spPr/>
      <dgm:t>
        <a:bodyPr/>
        <a:lstStyle/>
        <a:p>
          <a:endParaRPr lang="en-US"/>
        </a:p>
      </dgm:t>
    </dgm:pt>
    <dgm:pt modelId="{EC939771-7079-4693-9A95-BF766B333FC2}">
      <dgm:prSet/>
      <dgm:spPr/>
      <dgm:t>
        <a:bodyPr/>
        <a:lstStyle/>
        <a:p>
          <a:r>
            <a:rPr lang="en-US" dirty="0"/>
            <a:t>Uniqueness</a:t>
          </a:r>
        </a:p>
      </dgm:t>
    </dgm:pt>
    <dgm:pt modelId="{0171DC11-D90A-4277-B6F8-C24C944F26B0}" type="parTrans" cxnId="{606C56E0-7D29-4568-9FD4-D3B2B5AAEA62}">
      <dgm:prSet/>
      <dgm:spPr/>
      <dgm:t>
        <a:bodyPr/>
        <a:lstStyle/>
        <a:p>
          <a:endParaRPr lang="en-US"/>
        </a:p>
      </dgm:t>
    </dgm:pt>
    <dgm:pt modelId="{83FD6CCD-762F-4723-BBED-514C6C324D1A}" type="sibTrans" cxnId="{606C56E0-7D29-4568-9FD4-D3B2B5AAEA62}">
      <dgm:prSet phldrT="4"/>
      <dgm:spPr/>
      <dgm:t>
        <a:bodyPr/>
        <a:lstStyle/>
        <a:p>
          <a:r>
            <a:rPr lang="en-US"/>
            <a:t>4</a:t>
          </a:r>
        </a:p>
      </dgm:t>
    </dgm:pt>
    <dgm:pt modelId="{F2943FB1-B6FF-46B1-81AC-8B8C55E88571}">
      <dgm:prSet/>
      <dgm:spPr/>
      <dgm:t>
        <a:bodyPr/>
        <a:lstStyle/>
        <a:p>
          <a:r>
            <a:rPr lang="en-US" dirty="0"/>
            <a:t>Discuss what a Peer offers that is different from other disciplines</a:t>
          </a:r>
        </a:p>
      </dgm:t>
    </dgm:pt>
    <dgm:pt modelId="{E1CB4477-4C8A-4A07-A896-34F101696DE7}" type="parTrans" cxnId="{174A0238-625C-48CF-B088-760DEFDD8725}">
      <dgm:prSet/>
      <dgm:spPr/>
      <dgm:t>
        <a:bodyPr/>
        <a:lstStyle/>
        <a:p>
          <a:endParaRPr lang="en-US"/>
        </a:p>
      </dgm:t>
    </dgm:pt>
    <dgm:pt modelId="{5DB21858-17B6-4792-9465-CA27F2FC1679}" type="sibTrans" cxnId="{174A0238-625C-48CF-B088-760DEFDD8725}">
      <dgm:prSet/>
      <dgm:spPr/>
      <dgm:t>
        <a:bodyPr/>
        <a:lstStyle/>
        <a:p>
          <a:endParaRPr lang="en-US"/>
        </a:p>
      </dgm:t>
    </dgm:pt>
    <dgm:pt modelId="{13B00602-09A4-4EDA-B5FC-994B26549616}" type="pres">
      <dgm:prSet presAssocID="{836831D6-71B2-4FFE-A4CA-582A2892F5D4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89582D-D9FE-43C2-A04E-10B34764B055}" type="pres">
      <dgm:prSet presAssocID="{BDFB36B9-F9E5-4409-879F-E553746D372A}" presName="compositeNode" presStyleCnt="0">
        <dgm:presLayoutVars>
          <dgm:bulletEnabled val="1"/>
        </dgm:presLayoutVars>
      </dgm:prSet>
      <dgm:spPr/>
    </dgm:pt>
    <dgm:pt modelId="{A3359672-3FFA-42C1-B160-DD1E2B6CE9F6}" type="pres">
      <dgm:prSet presAssocID="{BDFB36B9-F9E5-4409-879F-E553746D372A}" presName="bgRect" presStyleLbl="bgAccFollowNode1" presStyleIdx="0" presStyleCnt="4" custLinFactNeighborX="-126" custLinFactNeighborY="835"/>
      <dgm:spPr/>
      <dgm:t>
        <a:bodyPr/>
        <a:lstStyle/>
        <a:p>
          <a:endParaRPr lang="en-US"/>
        </a:p>
      </dgm:t>
    </dgm:pt>
    <dgm:pt modelId="{A05D1ED7-0E48-4A28-ADDE-D5996619792B}" type="pres">
      <dgm:prSet presAssocID="{016C406C-3AB9-4941-AC70-1191273BB773}" presName="sibTransNodeCircle" presStyleLbl="alignNode1" presStyleIdx="0" presStyleCnt="8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A4C4C7C2-B500-4DE1-B468-DE9DB30D8A44}" type="pres">
      <dgm:prSet presAssocID="{BDFB36B9-F9E5-4409-879F-E553746D372A}" presName="bottomLine" presStyleLbl="alignNode1" presStyleIdx="1" presStyleCnt="8">
        <dgm:presLayoutVars/>
      </dgm:prSet>
      <dgm:spPr/>
    </dgm:pt>
    <dgm:pt modelId="{3C17359D-088D-40A4-B005-74B578D5C2FB}" type="pres">
      <dgm:prSet presAssocID="{BDFB36B9-F9E5-4409-879F-E553746D372A}" presName="nodeText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4D7264-0C5B-431A-9BDD-CE84AD146583}" type="pres">
      <dgm:prSet presAssocID="{016C406C-3AB9-4941-AC70-1191273BB773}" presName="sibTrans" presStyleCnt="0"/>
      <dgm:spPr/>
    </dgm:pt>
    <dgm:pt modelId="{9268C81B-1A1C-4D52-B123-C12B6CE1CAD0}" type="pres">
      <dgm:prSet presAssocID="{4C3A2E65-4A50-46B0-ADA0-D88C61E10FED}" presName="compositeNode" presStyleCnt="0">
        <dgm:presLayoutVars>
          <dgm:bulletEnabled val="1"/>
        </dgm:presLayoutVars>
      </dgm:prSet>
      <dgm:spPr/>
    </dgm:pt>
    <dgm:pt modelId="{9B19B8CB-9D10-4FCD-BB57-9C8F8B5EC92D}" type="pres">
      <dgm:prSet presAssocID="{4C3A2E65-4A50-46B0-ADA0-D88C61E10FED}" presName="bgRect" presStyleLbl="bgAccFollowNode1" presStyleIdx="1" presStyleCnt="4" custLinFactNeighborX="1169" custLinFactNeighborY="557"/>
      <dgm:spPr/>
      <dgm:t>
        <a:bodyPr/>
        <a:lstStyle/>
        <a:p>
          <a:endParaRPr lang="en-US"/>
        </a:p>
      </dgm:t>
    </dgm:pt>
    <dgm:pt modelId="{C618727F-5B4C-45B4-BF83-CE2039BC1C78}" type="pres">
      <dgm:prSet presAssocID="{3E9BF600-8E02-44A1-BAFE-C5FECEEDCEE4}" presName="sibTransNodeCircle" presStyleLbl="alignNode1" presStyleIdx="2" presStyleCnt="8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EF9ADEBE-C2C5-4EAF-A403-BB90AB536F6E}" type="pres">
      <dgm:prSet presAssocID="{4C3A2E65-4A50-46B0-ADA0-D88C61E10FED}" presName="bottomLine" presStyleLbl="alignNode1" presStyleIdx="3" presStyleCnt="8">
        <dgm:presLayoutVars/>
      </dgm:prSet>
      <dgm:spPr/>
    </dgm:pt>
    <dgm:pt modelId="{7295C5C5-41BF-461B-8228-0DC837B1C9E1}" type="pres">
      <dgm:prSet presAssocID="{4C3A2E65-4A50-46B0-ADA0-D88C61E10FED}" presName="nodeText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B0A7A7-0710-47AA-B22A-6FAC312617D6}" type="pres">
      <dgm:prSet presAssocID="{3E9BF600-8E02-44A1-BAFE-C5FECEEDCEE4}" presName="sibTrans" presStyleCnt="0"/>
      <dgm:spPr/>
    </dgm:pt>
    <dgm:pt modelId="{452DD28C-E4BC-4DD6-9687-266FB07CCAF7}" type="pres">
      <dgm:prSet presAssocID="{2528E211-9B4B-4CA0-88C8-A7FB8775BB2A}" presName="compositeNode" presStyleCnt="0">
        <dgm:presLayoutVars>
          <dgm:bulletEnabled val="1"/>
        </dgm:presLayoutVars>
      </dgm:prSet>
      <dgm:spPr/>
    </dgm:pt>
    <dgm:pt modelId="{FAC0984F-53ED-4C1A-8202-097254A5CD10}" type="pres">
      <dgm:prSet presAssocID="{2528E211-9B4B-4CA0-88C8-A7FB8775BB2A}" presName="bgRect" presStyleLbl="bgAccFollowNode1" presStyleIdx="2" presStyleCnt="4"/>
      <dgm:spPr/>
      <dgm:t>
        <a:bodyPr/>
        <a:lstStyle/>
        <a:p>
          <a:endParaRPr lang="en-US"/>
        </a:p>
      </dgm:t>
    </dgm:pt>
    <dgm:pt modelId="{9CB7A0B3-2891-4BF5-B080-798B368CD282}" type="pres">
      <dgm:prSet presAssocID="{5DB33371-2394-4CFA-8298-61A50C3E4298}" presName="sibTransNodeCircle" presStyleLbl="alignNode1" presStyleIdx="4" presStyleCnt="8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85AB6A35-0D71-42E4-9504-C71D29897851}" type="pres">
      <dgm:prSet presAssocID="{2528E211-9B4B-4CA0-88C8-A7FB8775BB2A}" presName="bottomLine" presStyleLbl="alignNode1" presStyleIdx="5" presStyleCnt="8">
        <dgm:presLayoutVars/>
      </dgm:prSet>
      <dgm:spPr/>
    </dgm:pt>
    <dgm:pt modelId="{2EC0BD22-CE84-4A15-A6D3-BF484C9CAB5F}" type="pres">
      <dgm:prSet presAssocID="{2528E211-9B4B-4CA0-88C8-A7FB8775BB2A}" presName="nodeText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E09E99-41BC-4B49-BA1E-3189ADCF27E0}" type="pres">
      <dgm:prSet presAssocID="{5DB33371-2394-4CFA-8298-61A50C3E4298}" presName="sibTrans" presStyleCnt="0"/>
      <dgm:spPr/>
    </dgm:pt>
    <dgm:pt modelId="{60EDA617-DE9B-4B99-B052-7E6E0D57B7D8}" type="pres">
      <dgm:prSet presAssocID="{EC939771-7079-4693-9A95-BF766B333FC2}" presName="compositeNode" presStyleCnt="0">
        <dgm:presLayoutVars>
          <dgm:bulletEnabled val="1"/>
        </dgm:presLayoutVars>
      </dgm:prSet>
      <dgm:spPr/>
    </dgm:pt>
    <dgm:pt modelId="{6B3C2145-7DEB-4BB1-8F81-65F30C534E8E}" type="pres">
      <dgm:prSet presAssocID="{EC939771-7079-4693-9A95-BF766B333FC2}" presName="bgRect" presStyleLbl="bgAccFollowNode1" presStyleIdx="3" presStyleCnt="4"/>
      <dgm:spPr/>
      <dgm:t>
        <a:bodyPr/>
        <a:lstStyle/>
        <a:p>
          <a:endParaRPr lang="en-US"/>
        </a:p>
      </dgm:t>
    </dgm:pt>
    <dgm:pt modelId="{F37A238A-77A8-4013-8D0E-4B09406EF764}" type="pres">
      <dgm:prSet presAssocID="{83FD6CCD-762F-4723-BBED-514C6C324D1A}" presName="sibTransNodeCircle" presStyleLbl="alignNode1" presStyleIdx="6" presStyleCnt="8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AB5D82E9-462A-4BAA-8F56-F91369159B63}" type="pres">
      <dgm:prSet presAssocID="{EC939771-7079-4693-9A95-BF766B333FC2}" presName="bottomLine" presStyleLbl="alignNode1" presStyleIdx="7" presStyleCnt="8">
        <dgm:presLayoutVars/>
      </dgm:prSet>
      <dgm:spPr/>
    </dgm:pt>
    <dgm:pt modelId="{DB340907-0CB7-4499-81E8-232E7E1018B4}" type="pres">
      <dgm:prSet presAssocID="{EC939771-7079-4693-9A95-BF766B333FC2}" presName="nodeText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9022F6-C9AE-4C5C-AD66-730571EE5FFD}" type="presOf" srcId="{83FD6CCD-762F-4723-BBED-514C6C324D1A}" destId="{F37A238A-77A8-4013-8D0E-4B09406EF764}" srcOrd="0" destOrd="0" presId="urn:microsoft.com/office/officeart/2016/7/layout/BasicLinearProcessNumbered"/>
    <dgm:cxn modelId="{70F9B142-4350-4A2F-BA11-823152498018}" type="presOf" srcId="{BDFB36B9-F9E5-4409-879F-E553746D372A}" destId="{A3359672-3FFA-42C1-B160-DD1E2B6CE9F6}" srcOrd="0" destOrd="0" presId="urn:microsoft.com/office/officeart/2016/7/layout/BasicLinearProcessNumbered"/>
    <dgm:cxn modelId="{606C56E0-7D29-4568-9FD4-D3B2B5AAEA62}" srcId="{836831D6-71B2-4FFE-A4CA-582A2892F5D4}" destId="{EC939771-7079-4693-9A95-BF766B333FC2}" srcOrd="3" destOrd="0" parTransId="{0171DC11-D90A-4277-B6F8-C24C944F26B0}" sibTransId="{83FD6CCD-762F-4723-BBED-514C6C324D1A}"/>
    <dgm:cxn modelId="{6DB8C8ED-6539-4CD7-B363-913D17035382}" type="presOf" srcId="{4C3A2E65-4A50-46B0-ADA0-D88C61E10FED}" destId="{7295C5C5-41BF-461B-8228-0DC837B1C9E1}" srcOrd="1" destOrd="0" presId="urn:microsoft.com/office/officeart/2016/7/layout/BasicLinearProcessNumbered"/>
    <dgm:cxn modelId="{7CA3EBC6-7E42-4B48-A93C-DBAD6BB9690C}" type="presOf" srcId="{4C3A2E65-4A50-46B0-ADA0-D88C61E10FED}" destId="{9B19B8CB-9D10-4FCD-BB57-9C8F8B5EC92D}" srcOrd="0" destOrd="0" presId="urn:microsoft.com/office/officeart/2016/7/layout/BasicLinearProcessNumbered"/>
    <dgm:cxn modelId="{FD0B26E2-0EA3-476B-9563-090084D83B7B}" type="presOf" srcId="{0CE7DBFA-45C6-44B2-90C0-074A58EDE5F0}" destId="{7295C5C5-41BF-461B-8228-0DC837B1C9E1}" srcOrd="0" destOrd="1" presId="urn:microsoft.com/office/officeart/2016/7/layout/BasicLinearProcessNumbered"/>
    <dgm:cxn modelId="{0537466E-D033-4AA4-8EF6-37580BA9FF1C}" type="presOf" srcId="{2528E211-9B4B-4CA0-88C8-A7FB8775BB2A}" destId="{FAC0984F-53ED-4C1A-8202-097254A5CD10}" srcOrd="0" destOrd="0" presId="urn:microsoft.com/office/officeart/2016/7/layout/BasicLinearProcessNumbered"/>
    <dgm:cxn modelId="{62E67CF9-B2B6-4D46-B8C8-66D09AFE4FAE}" type="presOf" srcId="{3E9BF600-8E02-44A1-BAFE-C5FECEEDCEE4}" destId="{C618727F-5B4C-45B4-BF83-CE2039BC1C78}" srcOrd="0" destOrd="0" presId="urn:microsoft.com/office/officeart/2016/7/layout/BasicLinearProcessNumbered"/>
    <dgm:cxn modelId="{5E09125D-1720-4F28-BDCA-E5A331072F1B}" srcId="{4C3A2E65-4A50-46B0-ADA0-D88C61E10FED}" destId="{0CE7DBFA-45C6-44B2-90C0-074A58EDE5F0}" srcOrd="0" destOrd="0" parTransId="{A5584500-D367-4359-AA18-9E99970C6D28}" sibTransId="{4DCF2837-4B71-4A41-AB1A-4481B6934D16}"/>
    <dgm:cxn modelId="{FD392B13-ACE3-485C-A795-2E44664E213C}" type="presOf" srcId="{836831D6-71B2-4FFE-A4CA-582A2892F5D4}" destId="{13B00602-09A4-4EDA-B5FC-994B26549616}" srcOrd="0" destOrd="0" presId="urn:microsoft.com/office/officeart/2016/7/layout/BasicLinearProcessNumbered"/>
    <dgm:cxn modelId="{79733E52-60BE-49AF-80DA-55D697AC1D8A}" type="presOf" srcId="{BDFB36B9-F9E5-4409-879F-E553746D372A}" destId="{3C17359D-088D-40A4-B005-74B578D5C2FB}" srcOrd="1" destOrd="0" presId="urn:microsoft.com/office/officeart/2016/7/layout/BasicLinearProcessNumbered"/>
    <dgm:cxn modelId="{284CC05C-2187-4F77-B43A-85DFAB4DF380}" type="presOf" srcId="{EC939771-7079-4693-9A95-BF766B333FC2}" destId="{DB340907-0CB7-4499-81E8-232E7E1018B4}" srcOrd="1" destOrd="0" presId="urn:microsoft.com/office/officeart/2016/7/layout/BasicLinearProcessNumbered"/>
    <dgm:cxn modelId="{DCCEA0E0-FCB7-428C-B0C6-0B0269350869}" type="presOf" srcId="{00334B3C-60AE-44E4-B8B6-6F3E6F5A3A9C}" destId="{2EC0BD22-CE84-4A15-A6D3-BF484C9CAB5F}" srcOrd="0" destOrd="1" presId="urn:microsoft.com/office/officeart/2016/7/layout/BasicLinearProcessNumbered"/>
    <dgm:cxn modelId="{BEA8F7B8-B946-4D29-8261-57B9FEB35429}" type="presOf" srcId="{2528E211-9B4B-4CA0-88C8-A7FB8775BB2A}" destId="{2EC0BD22-CE84-4A15-A6D3-BF484C9CAB5F}" srcOrd="1" destOrd="0" presId="urn:microsoft.com/office/officeart/2016/7/layout/BasicLinearProcessNumbered"/>
    <dgm:cxn modelId="{6A36DD37-4540-4DA9-B773-522E622D1A56}" srcId="{2528E211-9B4B-4CA0-88C8-A7FB8775BB2A}" destId="{00334B3C-60AE-44E4-B8B6-6F3E6F5A3A9C}" srcOrd="0" destOrd="0" parTransId="{1487A6D5-924B-4C5E-8DAD-7EE28CCB014B}" sibTransId="{4B84D28A-79F8-438A-B7AA-0AAC98AFE5E0}"/>
    <dgm:cxn modelId="{5E6B5F34-D9CD-4905-9487-29663AE91A41}" srcId="{836831D6-71B2-4FFE-A4CA-582A2892F5D4}" destId="{BDFB36B9-F9E5-4409-879F-E553746D372A}" srcOrd="0" destOrd="0" parTransId="{9B183496-D51F-4EF3-9AED-053D1FEF1C11}" sibTransId="{016C406C-3AB9-4941-AC70-1191273BB773}"/>
    <dgm:cxn modelId="{83E61EC1-2D85-4A10-8A5B-18A627F4F56B}" srcId="{836831D6-71B2-4FFE-A4CA-582A2892F5D4}" destId="{2528E211-9B4B-4CA0-88C8-A7FB8775BB2A}" srcOrd="2" destOrd="0" parTransId="{DCE41A11-60BC-4010-B4A2-99FBD2D25646}" sibTransId="{5DB33371-2394-4CFA-8298-61A50C3E4298}"/>
    <dgm:cxn modelId="{BAD1513B-5B71-4F62-86BA-F2FD1C249A26}" srcId="{BDFB36B9-F9E5-4409-879F-E553746D372A}" destId="{EF763DE8-8B67-4AB7-8172-4764C31F9F7A}" srcOrd="0" destOrd="0" parTransId="{BAA4754A-13ED-4DB9-A89E-87DECE67B09E}" sibTransId="{3DF1BC78-07BD-46BA-A369-4513C40DEE15}"/>
    <dgm:cxn modelId="{430FE912-2B5B-44A4-ACC8-CF677D0E9A3B}" type="presOf" srcId="{F2943FB1-B6FF-46B1-81AC-8B8C55E88571}" destId="{DB340907-0CB7-4499-81E8-232E7E1018B4}" srcOrd="0" destOrd="1" presId="urn:microsoft.com/office/officeart/2016/7/layout/BasicLinearProcessNumbered"/>
    <dgm:cxn modelId="{EDCD398A-E9FD-454A-8B34-485CF58D4A01}" srcId="{836831D6-71B2-4FFE-A4CA-582A2892F5D4}" destId="{4C3A2E65-4A50-46B0-ADA0-D88C61E10FED}" srcOrd="1" destOrd="0" parTransId="{BA10C233-EEEB-44DB-B2F3-4FA3531E1653}" sibTransId="{3E9BF600-8E02-44A1-BAFE-C5FECEEDCEE4}"/>
    <dgm:cxn modelId="{FAA09FAF-48E8-46E2-94D4-88851EAC2094}" type="presOf" srcId="{EC939771-7079-4693-9A95-BF766B333FC2}" destId="{6B3C2145-7DEB-4BB1-8F81-65F30C534E8E}" srcOrd="0" destOrd="0" presId="urn:microsoft.com/office/officeart/2016/7/layout/BasicLinearProcessNumbered"/>
    <dgm:cxn modelId="{6232B9B8-FD7C-4C7A-BC95-67FDFAB75477}" type="presOf" srcId="{EF763DE8-8B67-4AB7-8172-4764C31F9F7A}" destId="{3C17359D-088D-40A4-B005-74B578D5C2FB}" srcOrd="0" destOrd="1" presId="urn:microsoft.com/office/officeart/2016/7/layout/BasicLinearProcessNumbered"/>
    <dgm:cxn modelId="{174A0238-625C-48CF-B088-760DEFDD8725}" srcId="{EC939771-7079-4693-9A95-BF766B333FC2}" destId="{F2943FB1-B6FF-46B1-81AC-8B8C55E88571}" srcOrd="0" destOrd="0" parTransId="{E1CB4477-4C8A-4A07-A896-34F101696DE7}" sibTransId="{5DB21858-17B6-4792-9465-CA27F2FC1679}"/>
    <dgm:cxn modelId="{07F0EC99-24B5-4B0D-AD19-86144D801D8F}" type="presOf" srcId="{016C406C-3AB9-4941-AC70-1191273BB773}" destId="{A05D1ED7-0E48-4A28-ADDE-D5996619792B}" srcOrd="0" destOrd="0" presId="urn:microsoft.com/office/officeart/2016/7/layout/BasicLinearProcessNumbered"/>
    <dgm:cxn modelId="{8490587D-C945-4071-81EE-5718686E12B8}" type="presOf" srcId="{5DB33371-2394-4CFA-8298-61A50C3E4298}" destId="{9CB7A0B3-2891-4BF5-B080-798B368CD282}" srcOrd="0" destOrd="0" presId="urn:microsoft.com/office/officeart/2016/7/layout/BasicLinearProcessNumbered"/>
    <dgm:cxn modelId="{C2AC8C22-4955-4CA1-8175-EA3C1413F4CD}" type="presParOf" srcId="{13B00602-09A4-4EDA-B5FC-994B26549616}" destId="{DB89582D-D9FE-43C2-A04E-10B34764B055}" srcOrd="0" destOrd="0" presId="urn:microsoft.com/office/officeart/2016/7/layout/BasicLinearProcessNumbered"/>
    <dgm:cxn modelId="{CCFF4CD2-8E5B-417F-8DC7-45537FAEB1F4}" type="presParOf" srcId="{DB89582D-D9FE-43C2-A04E-10B34764B055}" destId="{A3359672-3FFA-42C1-B160-DD1E2B6CE9F6}" srcOrd="0" destOrd="0" presId="urn:microsoft.com/office/officeart/2016/7/layout/BasicLinearProcessNumbered"/>
    <dgm:cxn modelId="{F0D8FBBE-A942-4D46-A158-9B9C4C40D03F}" type="presParOf" srcId="{DB89582D-D9FE-43C2-A04E-10B34764B055}" destId="{A05D1ED7-0E48-4A28-ADDE-D5996619792B}" srcOrd="1" destOrd="0" presId="urn:microsoft.com/office/officeart/2016/7/layout/BasicLinearProcessNumbered"/>
    <dgm:cxn modelId="{BBBF1041-9B52-4952-912D-85A451781F10}" type="presParOf" srcId="{DB89582D-D9FE-43C2-A04E-10B34764B055}" destId="{A4C4C7C2-B500-4DE1-B468-DE9DB30D8A44}" srcOrd="2" destOrd="0" presId="urn:microsoft.com/office/officeart/2016/7/layout/BasicLinearProcessNumbered"/>
    <dgm:cxn modelId="{838C0BDC-4B32-4077-B92F-9A23E787D5EF}" type="presParOf" srcId="{DB89582D-D9FE-43C2-A04E-10B34764B055}" destId="{3C17359D-088D-40A4-B005-74B578D5C2FB}" srcOrd="3" destOrd="0" presId="urn:microsoft.com/office/officeart/2016/7/layout/BasicLinearProcessNumbered"/>
    <dgm:cxn modelId="{BADB2E4A-85D7-439B-AEA3-29555EDCB227}" type="presParOf" srcId="{13B00602-09A4-4EDA-B5FC-994B26549616}" destId="{A64D7264-0C5B-431A-9BDD-CE84AD146583}" srcOrd="1" destOrd="0" presId="urn:microsoft.com/office/officeart/2016/7/layout/BasicLinearProcessNumbered"/>
    <dgm:cxn modelId="{791C4342-853A-4EFF-809E-B0369FDB475B}" type="presParOf" srcId="{13B00602-09A4-4EDA-B5FC-994B26549616}" destId="{9268C81B-1A1C-4D52-B123-C12B6CE1CAD0}" srcOrd="2" destOrd="0" presId="urn:microsoft.com/office/officeart/2016/7/layout/BasicLinearProcessNumbered"/>
    <dgm:cxn modelId="{94321A70-EE02-4961-AFE9-77D80C677144}" type="presParOf" srcId="{9268C81B-1A1C-4D52-B123-C12B6CE1CAD0}" destId="{9B19B8CB-9D10-4FCD-BB57-9C8F8B5EC92D}" srcOrd="0" destOrd="0" presId="urn:microsoft.com/office/officeart/2016/7/layout/BasicLinearProcessNumbered"/>
    <dgm:cxn modelId="{DA3F5BED-B260-44A1-827F-04D1124FBC04}" type="presParOf" srcId="{9268C81B-1A1C-4D52-B123-C12B6CE1CAD0}" destId="{C618727F-5B4C-45B4-BF83-CE2039BC1C78}" srcOrd="1" destOrd="0" presId="urn:microsoft.com/office/officeart/2016/7/layout/BasicLinearProcessNumbered"/>
    <dgm:cxn modelId="{7D5F29B3-8784-4D4F-92D3-654376C95A83}" type="presParOf" srcId="{9268C81B-1A1C-4D52-B123-C12B6CE1CAD0}" destId="{EF9ADEBE-C2C5-4EAF-A403-BB90AB536F6E}" srcOrd="2" destOrd="0" presId="urn:microsoft.com/office/officeart/2016/7/layout/BasicLinearProcessNumbered"/>
    <dgm:cxn modelId="{7777B58C-0945-42D1-8F61-E32A0AC1F148}" type="presParOf" srcId="{9268C81B-1A1C-4D52-B123-C12B6CE1CAD0}" destId="{7295C5C5-41BF-461B-8228-0DC837B1C9E1}" srcOrd="3" destOrd="0" presId="urn:microsoft.com/office/officeart/2016/7/layout/BasicLinearProcessNumbered"/>
    <dgm:cxn modelId="{D435944C-C99E-4796-8870-802D066F88FD}" type="presParOf" srcId="{13B00602-09A4-4EDA-B5FC-994B26549616}" destId="{2AB0A7A7-0710-47AA-B22A-6FAC312617D6}" srcOrd="3" destOrd="0" presId="urn:microsoft.com/office/officeart/2016/7/layout/BasicLinearProcessNumbered"/>
    <dgm:cxn modelId="{D88EB267-A92E-4E24-8F47-33D844030341}" type="presParOf" srcId="{13B00602-09A4-4EDA-B5FC-994B26549616}" destId="{452DD28C-E4BC-4DD6-9687-266FB07CCAF7}" srcOrd="4" destOrd="0" presId="urn:microsoft.com/office/officeart/2016/7/layout/BasicLinearProcessNumbered"/>
    <dgm:cxn modelId="{9232DFA4-88E3-4BF7-8671-DA726CD87346}" type="presParOf" srcId="{452DD28C-E4BC-4DD6-9687-266FB07CCAF7}" destId="{FAC0984F-53ED-4C1A-8202-097254A5CD10}" srcOrd="0" destOrd="0" presId="urn:microsoft.com/office/officeart/2016/7/layout/BasicLinearProcessNumbered"/>
    <dgm:cxn modelId="{220F953D-4E63-484D-BA86-623D4CEBB941}" type="presParOf" srcId="{452DD28C-E4BC-4DD6-9687-266FB07CCAF7}" destId="{9CB7A0B3-2891-4BF5-B080-798B368CD282}" srcOrd="1" destOrd="0" presId="urn:microsoft.com/office/officeart/2016/7/layout/BasicLinearProcessNumbered"/>
    <dgm:cxn modelId="{C0A98AEB-B770-4D92-9BC7-09D005A29F7B}" type="presParOf" srcId="{452DD28C-E4BC-4DD6-9687-266FB07CCAF7}" destId="{85AB6A35-0D71-42E4-9504-C71D29897851}" srcOrd="2" destOrd="0" presId="urn:microsoft.com/office/officeart/2016/7/layout/BasicLinearProcessNumbered"/>
    <dgm:cxn modelId="{8652AD5F-FDA8-4D8B-B8B7-E4AF77ABBF7D}" type="presParOf" srcId="{452DD28C-E4BC-4DD6-9687-266FB07CCAF7}" destId="{2EC0BD22-CE84-4A15-A6D3-BF484C9CAB5F}" srcOrd="3" destOrd="0" presId="urn:microsoft.com/office/officeart/2016/7/layout/BasicLinearProcessNumbered"/>
    <dgm:cxn modelId="{61A565F5-D298-43D8-B49C-61BCEBB3EB8C}" type="presParOf" srcId="{13B00602-09A4-4EDA-B5FC-994B26549616}" destId="{C4E09E99-41BC-4B49-BA1E-3189ADCF27E0}" srcOrd="5" destOrd="0" presId="urn:microsoft.com/office/officeart/2016/7/layout/BasicLinearProcessNumbered"/>
    <dgm:cxn modelId="{A2246850-BEFD-42CA-B505-C0E255720C4E}" type="presParOf" srcId="{13B00602-09A4-4EDA-B5FC-994B26549616}" destId="{60EDA617-DE9B-4B99-B052-7E6E0D57B7D8}" srcOrd="6" destOrd="0" presId="urn:microsoft.com/office/officeart/2016/7/layout/BasicLinearProcessNumbered"/>
    <dgm:cxn modelId="{82390697-5B32-4931-98D5-FD4AEA1069EE}" type="presParOf" srcId="{60EDA617-DE9B-4B99-B052-7E6E0D57B7D8}" destId="{6B3C2145-7DEB-4BB1-8F81-65F30C534E8E}" srcOrd="0" destOrd="0" presId="urn:microsoft.com/office/officeart/2016/7/layout/BasicLinearProcessNumbered"/>
    <dgm:cxn modelId="{724B0F3F-2F70-4C51-8DCF-4329955364F7}" type="presParOf" srcId="{60EDA617-DE9B-4B99-B052-7E6E0D57B7D8}" destId="{F37A238A-77A8-4013-8D0E-4B09406EF764}" srcOrd="1" destOrd="0" presId="urn:microsoft.com/office/officeart/2016/7/layout/BasicLinearProcessNumbered"/>
    <dgm:cxn modelId="{582C709D-A436-4EC3-8470-02CBED58F900}" type="presParOf" srcId="{60EDA617-DE9B-4B99-B052-7E6E0D57B7D8}" destId="{AB5D82E9-462A-4BAA-8F56-F91369159B63}" srcOrd="2" destOrd="0" presId="urn:microsoft.com/office/officeart/2016/7/layout/BasicLinearProcessNumbered"/>
    <dgm:cxn modelId="{801116AC-BCD8-45E6-A6EE-7E84D651698C}" type="presParOf" srcId="{60EDA617-DE9B-4B99-B052-7E6E0D57B7D8}" destId="{DB340907-0CB7-4499-81E8-232E7E1018B4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6831D6-71B2-4FFE-A4CA-582A2892F5D4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DFB36B9-F9E5-4409-879F-E553746D372A}">
      <dgm:prSet/>
      <dgm:spPr/>
      <dgm:t>
        <a:bodyPr/>
        <a:lstStyle/>
        <a:p>
          <a:r>
            <a:rPr lang="en-US" dirty="0"/>
            <a:t>Identified</a:t>
          </a:r>
        </a:p>
      </dgm:t>
    </dgm:pt>
    <dgm:pt modelId="{9B183496-D51F-4EF3-9AED-053D1FEF1C11}" type="parTrans" cxnId="{5E6B5F34-D9CD-4905-9487-29663AE91A41}">
      <dgm:prSet/>
      <dgm:spPr/>
      <dgm:t>
        <a:bodyPr/>
        <a:lstStyle/>
        <a:p>
          <a:endParaRPr lang="en-US"/>
        </a:p>
      </dgm:t>
    </dgm:pt>
    <dgm:pt modelId="{016C406C-3AB9-4941-AC70-1191273BB773}" type="sibTrans" cxnId="{5E6B5F34-D9CD-4905-9487-29663AE91A41}">
      <dgm:prSet/>
      <dgm:spPr/>
      <dgm:t>
        <a:bodyPr/>
        <a:lstStyle/>
        <a:p>
          <a:endParaRPr lang="en-US"/>
        </a:p>
      </dgm:t>
    </dgm:pt>
    <dgm:pt modelId="{EF763DE8-8B67-4AB7-8172-4764C31F9F7A}">
      <dgm:prSet/>
      <dgm:spPr/>
      <dgm:t>
        <a:bodyPr/>
        <a:lstStyle/>
        <a:p>
          <a:r>
            <a:rPr lang="en-US" dirty="0"/>
            <a:t>Identified the unique role of Peers in the Veteran community</a:t>
          </a:r>
        </a:p>
      </dgm:t>
    </dgm:pt>
    <dgm:pt modelId="{BAA4754A-13ED-4DB9-A89E-87DECE67B09E}" type="parTrans" cxnId="{BAD1513B-5B71-4F62-86BA-F2FD1C249A26}">
      <dgm:prSet/>
      <dgm:spPr/>
      <dgm:t>
        <a:bodyPr/>
        <a:lstStyle/>
        <a:p>
          <a:endParaRPr lang="en-US"/>
        </a:p>
      </dgm:t>
    </dgm:pt>
    <dgm:pt modelId="{3DF1BC78-07BD-46BA-A369-4513C40DEE15}" type="sibTrans" cxnId="{BAD1513B-5B71-4F62-86BA-F2FD1C249A26}">
      <dgm:prSet/>
      <dgm:spPr/>
      <dgm:t>
        <a:bodyPr/>
        <a:lstStyle/>
        <a:p>
          <a:endParaRPr lang="en-US"/>
        </a:p>
      </dgm:t>
    </dgm:pt>
    <dgm:pt modelId="{4C3A2E65-4A50-46B0-ADA0-D88C61E10FED}">
      <dgm:prSet/>
      <dgm:spPr/>
      <dgm:t>
        <a:bodyPr/>
        <a:lstStyle/>
        <a:p>
          <a:r>
            <a:rPr lang="en-US" dirty="0"/>
            <a:t>Explored</a:t>
          </a:r>
        </a:p>
      </dgm:t>
    </dgm:pt>
    <dgm:pt modelId="{BA10C233-EEEB-44DB-B2F3-4FA3531E1653}" type="parTrans" cxnId="{EDCD398A-E9FD-454A-8B34-485CF58D4A01}">
      <dgm:prSet/>
      <dgm:spPr/>
      <dgm:t>
        <a:bodyPr/>
        <a:lstStyle/>
        <a:p>
          <a:endParaRPr lang="en-US"/>
        </a:p>
      </dgm:t>
    </dgm:pt>
    <dgm:pt modelId="{3E9BF600-8E02-44A1-BAFE-C5FECEEDCEE4}" type="sibTrans" cxnId="{EDCD398A-E9FD-454A-8B34-485CF58D4A01}">
      <dgm:prSet/>
      <dgm:spPr/>
      <dgm:t>
        <a:bodyPr/>
        <a:lstStyle/>
        <a:p>
          <a:endParaRPr lang="en-US"/>
        </a:p>
      </dgm:t>
    </dgm:pt>
    <dgm:pt modelId="{0CE7DBFA-45C6-44B2-90C0-074A58EDE5F0}">
      <dgm:prSet/>
      <dgm:spPr/>
      <dgm:t>
        <a:bodyPr/>
        <a:lstStyle/>
        <a:p>
          <a:r>
            <a:rPr lang="en-US" dirty="0"/>
            <a:t>Explored the role of the Supervisor of a Peer</a:t>
          </a:r>
        </a:p>
      </dgm:t>
    </dgm:pt>
    <dgm:pt modelId="{A5584500-D367-4359-AA18-9E99970C6D28}" type="parTrans" cxnId="{5E09125D-1720-4F28-BDCA-E5A331072F1B}">
      <dgm:prSet/>
      <dgm:spPr/>
      <dgm:t>
        <a:bodyPr/>
        <a:lstStyle/>
        <a:p>
          <a:endParaRPr lang="en-US"/>
        </a:p>
      </dgm:t>
    </dgm:pt>
    <dgm:pt modelId="{4DCF2837-4B71-4A41-AB1A-4481B6934D16}" type="sibTrans" cxnId="{5E09125D-1720-4F28-BDCA-E5A331072F1B}">
      <dgm:prSet/>
      <dgm:spPr/>
      <dgm:t>
        <a:bodyPr/>
        <a:lstStyle/>
        <a:p>
          <a:endParaRPr lang="en-US"/>
        </a:p>
      </dgm:t>
    </dgm:pt>
    <dgm:pt modelId="{2528E211-9B4B-4CA0-88C8-A7FB8775BB2A}">
      <dgm:prSet/>
      <dgm:spPr/>
      <dgm:t>
        <a:bodyPr/>
        <a:lstStyle/>
        <a:p>
          <a:r>
            <a:rPr lang="en-US" dirty="0"/>
            <a:t>Addressed</a:t>
          </a:r>
        </a:p>
      </dgm:t>
    </dgm:pt>
    <dgm:pt modelId="{DCE41A11-60BC-4010-B4A2-99FBD2D25646}" type="parTrans" cxnId="{83E61EC1-2D85-4A10-8A5B-18A627F4F56B}">
      <dgm:prSet/>
      <dgm:spPr/>
      <dgm:t>
        <a:bodyPr/>
        <a:lstStyle/>
        <a:p>
          <a:endParaRPr lang="en-US"/>
        </a:p>
      </dgm:t>
    </dgm:pt>
    <dgm:pt modelId="{5DB33371-2394-4CFA-8298-61A50C3E4298}" type="sibTrans" cxnId="{83E61EC1-2D85-4A10-8A5B-18A627F4F56B}">
      <dgm:prSet/>
      <dgm:spPr/>
      <dgm:t>
        <a:bodyPr/>
        <a:lstStyle/>
        <a:p>
          <a:endParaRPr lang="en-US"/>
        </a:p>
      </dgm:t>
    </dgm:pt>
    <dgm:pt modelId="{00334B3C-60AE-44E4-B8B6-6F3E6F5A3A9C}">
      <dgm:prSet/>
      <dgm:spPr/>
      <dgm:t>
        <a:bodyPr/>
        <a:lstStyle/>
        <a:p>
          <a:r>
            <a:rPr lang="en-US" dirty="0"/>
            <a:t>Addressed Peer Drift</a:t>
          </a:r>
        </a:p>
      </dgm:t>
    </dgm:pt>
    <dgm:pt modelId="{1487A6D5-924B-4C5E-8DAD-7EE28CCB014B}" type="parTrans" cxnId="{6A36DD37-4540-4DA9-B773-522E622D1A56}">
      <dgm:prSet/>
      <dgm:spPr/>
      <dgm:t>
        <a:bodyPr/>
        <a:lstStyle/>
        <a:p>
          <a:endParaRPr lang="en-US"/>
        </a:p>
      </dgm:t>
    </dgm:pt>
    <dgm:pt modelId="{4B84D28A-79F8-438A-B7AA-0AAC98AFE5E0}" type="sibTrans" cxnId="{6A36DD37-4540-4DA9-B773-522E622D1A56}">
      <dgm:prSet/>
      <dgm:spPr/>
      <dgm:t>
        <a:bodyPr/>
        <a:lstStyle/>
        <a:p>
          <a:endParaRPr lang="en-US"/>
        </a:p>
      </dgm:t>
    </dgm:pt>
    <dgm:pt modelId="{EC939771-7079-4693-9A95-BF766B333FC2}">
      <dgm:prSet/>
      <dgm:spPr/>
      <dgm:t>
        <a:bodyPr/>
        <a:lstStyle/>
        <a:p>
          <a:r>
            <a:rPr lang="en-US" dirty="0"/>
            <a:t>Defined</a:t>
          </a:r>
        </a:p>
      </dgm:t>
    </dgm:pt>
    <dgm:pt modelId="{0171DC11-D90A-4277-B6F8-C24C944F26B0}" type="parTrans" cxnId="{606C56E0-7D29-4568-9FD4-D3B2B5AAEA62}">
      <dgm:prSet/>
      <dgm:spPr/>
      <dgm:t>
        <a:bodyPr/>
        <a:lstStyle/>
        <a:p>
          <a:endParaRPr lang="en-US"/>
        </a:p>
      </dgm:t>
    </dgm:pt>
    <dgm:pt modelId="{83FD6CCD-762F-4723-BBED-514C6C324D1A}" type="sibTrans" cxnId="{606C56E0-7D29-4568-9FD4-D3B2B5AAEA62}">
      <dgm:prSet/>
      <dgm:spPr/>
      <dgm:t>
        <a:bodyPr/>
        <a:lstStyle/>
        <a:p>
          <a:endParaRPr lang="en-US"/>
        </a:p>
      </dgm:t>
    </dgm:pt>
    <dgm:pt modelId="{F2943FB1-B6FF-46B1-81AC-8B8C55E88571}">
      <dgm:prSet/>
      <dgm:spPr/>
      <dgm:t>
        <a:bodyPr/>
        <a:lstStyle/>
        <a:p>
          <a:r>
            <a:rPr lang="en-US" dirty="0"/>
            <a:t>Defined ways the Supervisor can provide support to the Peer</a:t>
          </a:r>
        </a:p>
      </dgm:t>
    </dgm:pt>
    <dgm:pt modelId="{E1CB4477-4C8A-4A07-A896-34F101696DE7}" type="parTrans" cxnId="{174A0238-625C-48CF-B088-760DEFDD8725}">
      <dgm:prSet/>
      <dgm:spPr/>
      <dgm:t>
        <a:bodyPr/>
        <a:lstStyle/>
        <a:p>
          <a:endParaRPr lang="en-US"/>
        </a:p>
      </dgm:t>
    </dgm:pt>
    <dgm:pt modelId="{5DB21858-17B6-4792-9465-CA27F2FC1679}" type="sibTrans" cxnId="{174A0238-625C-48CF-B088-760DEFDD8725}">
      <dgm:prSet/>
      <dgm:spPr/>
      <dgm:t>
        <a:bodyPr/>
        <a:lstStyle/>
        <a:p>
          <a:endParaRPr lang="en-US"/>
        </a:p>
      </dgm:t>
    </dgm:pt>
    <dgm:pt modelId="{0FAF2F05-13A6-4B6B-A380-B4CA829A27ED}" type="pres">
      <dgm:prSet presAssocID="{836831D6-71B2-4FFE-A4CA-582A2892F5D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9C8C9E-33BB-4B70-9A52-1ADB8A39867E}" type="pres">
      <dgm:prSet presAssocID="{EC939771-7079-4693-9A95-BF766B333FC2}" presName="boxAndChildren" presStyleCnt="0"/>
      <dgm:spPr/>
    </dgm:pt>
    <dgm:pt modelId="{89CBDBC2-3A5B-4096-AF5E-9E1937A7929C}" type="pres">
      <dgm:prSet presAssocID="{EC939771-7079-4693-9A95-BF766B333FC2}" presName="parentTextBox" presStyleLbl="alignNode1" presStyleIdx="0" presStyleCnt="4"/>
      <dgm:spPr/>
      <dgm:t>
        <a:bodyPr/>
        <a:lstStyle/>
        <a:p>
          <a:endParaRPr lang="en-US"/>
        </a:p>
      </dgm:t>
    </dgm:pt>
    <dgm:pt modelId="{48FEEA8F-B947-4E3E-8636-D6550560BDC8}" type="pres">
      <dgm:prSet presAssocID="{EC939771-7079-4693-9A95-BF766B333FC2}" presName="descendantBox" presStyleLbl="bgAccFollowNode1" presStyleIdx="0" presStyleCnt="4"/>
      <dgm:spPr/>
      <dgm:t>
        <a:bodyPr/>
        <a:lstStyle/>
        <a:p>
          <a:endParaRPr lang="en-US"/>
        </a:p>
      </dgm:t>
    </dgm:pt>
    <dgm:pt modelId="{19279DB1-23B1-4F50-B1DA-F951A7246DE7}" type="pres">
      <dgm:prSet presAssocID="{5DB33371-2394-4CFA-8298-61A50C3E4298}" presName="sp" presStyleCnt="0"/>
      <dgm:spPr/>
    </dgm:pt>
    <dgm:pt modelId="{342DD9A6-F505-4CEE-AC79-67810AE98050}" type="pres">
      <dgm:prSet presAssocID="{2528E211-9B4B-4CA0-88C8-A7FB8775BB2A}" presName="arrowAndChildren" presStyleCnt="0"/>
      <dgm:spPr/>
    </dgm:pt>
    <dgm:pt modelId="{764BAB93-941C-4D3B-9C04-C6DD8EA22406}" type="pres">
      <dgm:prSet presAssocID="{2528E211-9B4B-4CA0-88C8-A7FB8775BB2A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45D5543D-6B9E-49E2-8051-DEBC814B4F58}" type="pres">
      <dgm:prSet presAssocID="{2528E211-9B4B-4CA0-88C8-A7FB8775BB2A}" presName="arrow" presStyleLbl="alignNode1" presStyleIdx="1" presStyleCnt="4"/>
      <dgm:spPr/>
      <dgm:t>
        <a:bodyPr/>
        <a:lstStyle/>
        <a:p>
          <a:endParaRPr lang="en-US"/>
        </a:p>
      </dgm:t>
    </dgm:pt>
    <dgm:pt modelId="{32799BA4-33CE-4320-8E05-7B4A3FE974BA}" type="pres">
      <dgm:prSet presAssocID="{2528E211-9B4B-4CA0-88C8-A7FB8775BB2A}" presName="descendantArrow" presStyleLbl="bgAccFollowNode1" presStyleIdx="1" presStyleCnt="4"/>
      <dgm:spPr/>
      <dgm:t>
        <a:bodyPr/>
        <a:lstStyle/>
        <a:p>
          <a:endParaRPr lang="en-US"/>
        </a:p>
      </dgm:t>
    </dgm:pt>
    <dgm:pt modelId="{96B584EC-47E6-47D0-BEB4-F02CA5C828FE}" type="pres">
      <dgm:prSet presAssocID="{3E9BF600-8E02-44A1-BAFE-C5FECEEDCEE4}" presName="sp" presStyleCnt="0"/>
      <dgm:spPr/>
    </dgm:pt>
    <dgm:pt modelId="{F60A6F24-F282-41F5-8DBA-24076C4F9F30}" type="pres">
      <dgm:prSet presAssocID="{4C3A2E65-4A50-46B0-ADA0-D88C61E10FED}" presName="arrowAndChildren" presStyleCnt="0"/>
      <dgm:spPr/>
    </dgm:pt>
    <dgm:pt modelId="{B99DAF88-D288-4704-B82E-0AD70623884B}" type="pres">
      <dgm:prSet presAssocID="{4C3A2E65-4A50-46B0-ADA0-D88C61E10FED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8E0F249F-564D-47BD-8F4F-A522FC2FA1D0}" type="pres">
      <dgm:prSet presAssocID="{4C3A2E65-4A50-46B0-ADA0-D88C61E10FED}" presName="arrow" presStyleLbl="alignNode1" presStyleIdx="2" presStyleCnt="4"/>
      <dgm:spPr/>
      <dgm:t>
        <a:bodyPr/>
        <a:lstStyle/>
        <a:p>
          <a:endParaRPr lang="en-US"/>
        </a:p>
      </dgm:t>
    </dgm:pt>
    <dgm:pt modelId="{521BAB82-1F19-491B-AEB1-A3F1C5D4EB52}" type="pres">
      <dgm:prSet presAssocID="{4C3A2E65-4A50-46B0-ADA0-D88C61E10FED}" presName="descendantArrow" presStyleLbl="bgAccFollowNode1" presStyleIdx="2" presStyleCnt="4"/>
      <dgm:spPr/>
      <dgm:t>
        <a:bodyPr/>
        <a:lstStyle/>
        <a:p>
          <a:endParaRPr lang="en-US"/>
        </a:p>
      </dgm:t>
    </dgm:pt>
    <dgm:pt modelId="{AF41F3CF-C4AF-4138-8DC1-E7ED9AB8E145}" type="pres">
      <dgm:prSet presAssocID="{016C406C-3AB9-4941-AC70-1191273BB773}" presName="sp" presStyleCnt="0"/>
      <dgm:spPr/>
    </dgm:pt>
    <dgm:pt modelId="{FDF8C7EF-3884-4CD8-AFDC-5D162A9EA35E}" type="pres">
      <dgm:prSet presAssocID="{BDFB36B9-F9E5-4409-879F-E553746D372A}" presName="arrowAndChildren" presStyleCnt="0"/>
      <dgm:spPr/>
    </dgm:pt>
    <dgm:pt modelId="{41A6CA28-A723-4EE1-8E54-F32528F2A7DE}" type="pres">
      <dgm:prSet presAssocID="{BDFB36B9-F9E5-4409-879F-E553746D372A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143D7CB8-F331-4453-96FA-0DBC0F59115D}" type="pres">
      <dgm:prSet presAssocID="{BDFB36B9-F9E5-4409-879F-E553746D372A}" presName="arrow" presStyleLbl="alignNode1" presStyleIdx="3" presStyleCnt="4"/>
      <dgm:spPr/>
      <dgm:t>
        <a:bodyPr/>
        <a:lstStyle/>
        <a:p>
          <a:endParaRPr lang="en-US"/>
        </a:p>
      </dgm:t>
    </dgm:pt>
    <dgm:pt modelId="{898F24A0-5B8A-4843-83F6-49CDE9126760}" type="pres">
      <dgm:prSet presAssocID="{BDFB36B9-F9E5-4409-879F-E553746D372A}" presName="descendantArrow" presStyleLbl="bgAccFollowNode1" presStyleIdx="3" presStyleCnt="4"/>
      <dgm:spPr/>
      <dgm:t>
        <a:bodyPr/>
        <a:lstStyle/>
        <a:p>
          <a:endParaRPr lang="en-US"/>
        </a:p>
      </dgm:t>
    </dgm:pt>
  </dgm:ptLst>
  <dgm:cxnLst>
    <dgm:cxn modelId="{B47FCCB4-3E49-4FD9-B26E-D36F940C7160}" type="presOf" srcId="{EF763DE8-8B67-4AB7-8172-4764C31F9F7A}" destId="{898F24A0-5B8A-4843-83F6-49CDE9126760}" srcOrd="0" destOrd="0" presId="urn:microsoft.com/office/officeart/2016/7/layout/VerticalDownArrowProcess"/>
    <dgm:cxn modelId="{3639AA74-DB79-4CF7-B080-7845DA6B2161}" type="presOf" srcId="{BDFB36B9-F9E5-4409-879F-E553746D372A}" destId="{143D7CB8-F331-4453-96FA-0DBC0F59115D}" srcOrd="1" destOrd="0" presId="urn:microsoft.com/office/officeart/2016/7/layout/VerticalDownArrowProcess"/>
    <dgm:cxn modelId="{B725C77E-DEC3-401A-8BE1-1BE38C3CD78D}" type="presOf" srcId="{00334B3C-60AE-44E4-B8B6-6F3E6F5A3A9C}" destId="{32799BA4-33CE-4320-8E05-7B4A3FE974BA}" srcOrd="0" destOrd="0" presId="urn:microsoft.com/office/officeart/2016/7/layout/VerticalDownArrowProcess"/>
    <dgm:cxn modelId="{9A52E520-4D39-42C6-8E61-4D7E2DDBE283}" type="presOf" srcId="{EC939771-7079-4693-9A95-BF766B333FC2}" destId="{89CBDBC2-3A5B-4096-AF5E-9E1937A7929C}" srcOrd="0" destOrd="0" presId="urn:microsoft.com/office/officeart/2016/7/layout/VerticalDownArrowProcess"/>
    <dgm:cxn modelId="{83E61EC1-2D85-4A10-8A5B-18A627F4F56B}" srcId="{836831D6-71B2-4FFE-A4CA-582A2892F5D4}" destId="{2528E211-9B4B-4CA0-88C8-A7FB8775BB2A}" srcOrd="2" destOrd="0" parTransId="{DCE41A11-60BC-4010-B4A2-99FBD2D25646}" sibTransId="{5DB33371-2394-4CFA-8298-61A50C3E4298}"/>
    <dgm:cxn modelId="{27F271DE-6169-4C14-A1F1-18A6D79CEB8C}" type="presOf" srcId="{2528E211-9B4B-4CA0-88C8-A7FB8775BB2A}" destId="{764BAB93-941C-4D3B-9C04-C6DD8EA22406}" srcOrd="0" destOrd="0" presId="urn:microsoft.com/office/officeart/2016/7/layout/VerticalDownArrowProcess"/>
    <dgm:cxn modelId="{5E6B5F34-D9CD-4905-9487-29663AE91A41}" srcId="{836831D6-71B2-4FFE-A4CA-582A2892F5D4}" destId="{BDFB36B9-F9E5-4409-879F-E553746D372A}" srcOrd="0" destOrd="0" parTransId="{9B183496-D51F-4EF3-9AED-053D1FEF1C11}" sibTransId="{016C406C-3AB9-4941-AC70-1191273BB773}"/>
    <dgm:cxn modelId="{06C7D9D6-E87B-4AFB-B32B-D74399B55ADB}" type="presOf" srcId="{4C3A2E65-4A50-46B0-ADA0-D88C61E10FED}" destId="{B99DAF88-D288-4704-B82E-0AD70623884B}" srcOrd="0" destOrd="0" presId="urn:microsoft.com/office/officeart/2016/7/layout/VerticalDownArrowProcess"/>
    <dgm:cxn modelId="{E70E880D-D334-4804-B8F1-EF648136C2C9}" type="presOf" srcId="{F2943FB1-B6FF-46B1-81AC-8B8C55E88571}" destId="{48FEEA8F-B947-4E3E-8636-D6550560BDC8}" srcOrd="0" destOrd="0" presId="urn:microsoft.com/office/officeart/2016/7/layout/VerticalDownArrowProcess"/>
    <dgm:cxn modelId="{6A36DD37-4540-4DA9-B773-522E622D1A56}" srcId="{2528E211-9B4B-4CA0-88C8-A7FB8775BB2A}" destId="{00334B3C-60AE-44E4-B8B6-6F3E6F5A3A9C}" srcOrd="0" destOrd="0" parTransId="{1487A6D5-924B-4C5E-8DAD-7EE28CCB014B}" sibTransId="{4B84D28A-79F8-438A-B7AA-0AAC98AFE5E0}"/>
    <dgm:cxn modelId="{8E15D64E-FBDC-4976-B8F3-F5B0F9E991E7}" type="presOf" srcId="{2528E211-9B4B-4CA0-88C8-A7FB8775BB2A}" destId="{45D5543D-6B9E-49E2-8051-DEBC814B4F58}" srcOrd="1" destOrd="0" presId="urn:microsoft.com/office/officeart/2016/7/layout/VerticalDownArrowProcess"/>
    <dgm:cxn modelId="{606C56E0-7D29-4568-9FD4-D3B2B5AAEA62}" srcId="{836831D6-71B2-4FFE-A4CA-582A2892F5D4}" destId="{EC939771-7079-4693-9A95-BF766B333FC2}" srcOrd="3" destOrd="0" parTransId="{0171DC11-D90A-4277-B6F8-C24C944F26B0}" sibTransId="{83FD6CCD-762F-4723-BBED-514C6C324D1A}"/>
    <dgm:cxn modelId="{BAD1513B-5B71-4F62-86BA-F2FD1C249A26}" srcId="{BDFB36B9-F9E5-4409-879F-E553746D372A}" destId="{EF763DE8-8B67-4AB7-8172-4764C31F9F7A}" srcOrd="0" destOrd="0" parTransId="{BAA4754A-13ED-4DB9-A89E-87DECE67B09E}" sibTransId="{3DF1BC78-07BD-46BA-A369-4513C40DEE15}"/>
    <dgm:cxn modelId="{EDCD398A-E9FD-454A-8B34-485CF58D4A01}" srcId="{836831D6-71B2-4FFE-A4CA-582A2892F5D4}" destId="{4C3A2E65-4A50-46B0-ADA0-D88C61E10FED}" srcOrd="1" destOrd="0" parTransId="{BA10C233-EEEB-44DB-B2F3-4FA3531E1653}" sibTransId="{3E9BF600-8E02-44A1-BAFE-C5FECEEDCEE4}"/>
    <dgm:cxn modelId="{9738688D-9A4B-4FA1-B8CB-ACC4DB93AE21}" type="presOf" srcId="{4C3A2E65-4A50-46B0-ADA0-D88C61E10FED}" destId="{8E0F249F-564D-47BD-8F4F-A522FC2FA1D0}" srcOrd="1" destOrd="0" presId="urn:microsoft.com/office/officeart/2016/7/layout/VerticalDownArrowProcess"/>
    <dgm:cxn modelId="{47356AA5-2E91-4A5A-9D2C-3E069D167798}" type="presOf" srcId="{0CE7DBFA-45C6-44B2-90C0-074A58EDE5F0}" destId="{521BAB82-1F19-491B-AEB1-A3F1C5D4EB52}" srcOrd="0" destOrd="0" presId="urn:microsoft.com/office/officeart/2016/7/layout/VerticalDownArrowProcess"/>
    <dgm:cxn modelId="{5E09125D-1720-4F28-BDCA-E5A331072F1B}" srcId="{4C3A2E65-4A50-46B0-ADA0-D88C61E10FED}" destId="{0CE7DBFA-45C6-44B2-90C0-074A58EDE5F0}" srcOrd="0" destOrd="0" parTransId="{A5584500-D367-4359-AA18-9E99970C6D28}" sibTransId="{4DCF2837-4B71-4A41-AB1A-4481B6934D16}"/>
    <dgm:cxn modelId="{76B9DAC4-1F21-4AB2-A4F0-AFE8673B5DBB}" type="presOf" srcId="{BDFB36B9-F9E5-4409-879F-E553746D372A}" destId="{41A6CA28-A723-4EE1-8E54-F32528F2A7DE}" srcOrd="0" destOrd="0" presId="urn:microsoft.com/office/officeart/2016/7/layout/VerticalDownArrowProcess"/>
    <dgm:cxn modelId="{174A0238-625C-48CF-B088-760DEFDD8725}" srcId="{EC939771-7079-4693-9A95-BF766B333FC2}" destId="{F2943FB1-B6FF-46B1-81AC-8B8C55E88571}" srcOrd="0" destOrd="0" parTransId="{E1CB4477-4C8A-4A07-A896-34F101696DE7}" sibTransId="{5DB21858-17B6-4792-9465-CA27F2FC1679}"/>
    <dgm:cxn modelId="{1F471227-D58C-4CF4-8AAB-23C4F35E9486}" type="presOf" srcId="{836831D6-71B2-4FFE-A4CA-582A2892F5D4}" destId="{0FAF2F05-13A6-4B6B-A380-B4CA829A27ED}" srcOrd="0" destOrd="0" presId="urn:microsoft.com/office/officeart/2016/7/layout/VerticalDownArrowProcess"/>
    <dgm:cxn modelId="{CD2F38B4-52A4-4A43-8E28-BA46F0C2764C}" type="presParOf" srcId="{0FAF2F05-13A6-4B6B-A380-B4CA829A27ED}" destId="{EE9C8C9E-33BB-4B70-9A52-1ADB8A39867E}" srcOrd="0" destOrd="0" presId="urn:microsoft.com/office/officeart/2016/7/layout/VerticalDownArrowProcess"/>
    <dgm:cxn modelId="{966B9D24-9484-463F-B841-A0CE9A2BC900}" type="presParOf" srcId="{EE9C8C9E-33BB-4B70-9A52-1ADB8A39867E}" destId="{89CBDBC2-3A5B-4096-AF5E-9E1937A7929C}" srcOrd="0" destOrd="0" presId="urn:microsoft.com/office/officeart/2016/7/layout/VerticalDownArrowProcess"/>
    <dgm:cxn modelId="{DCB237F7-DC82-43A9-96A0-1E40131ECAA1}" type="presParOf" srcId="{EE9C8C9E-33BB-4B70-9A52-1ADB8A39867E}" destId="{48FEEA8F-B947-4E3E-8636-D6550560BDC8}" srcOrd="1" destOrd="0" presId="urn:microsoft.com/office/officeart/2016/7/layout/VerticalDownArrowProcess"/>
    <dgm:cxn modelId="{98693FF6-48CD-47AA-8A43-A541D5EE1BFC}" type="presParOf" srcId="{0FAF2F05-13A6-4B6B-A380-B4CA829A27ED}" destId="{19279DB1-23B1-4F50-B1DA-F951A7246DE7}" srcOrd="1" destOrd="0" presId="urn:microsoft.com/office/officeart/2016/7/layout/VerticalDownArrowProcess"/>
    <dgm:cxn modelId="{6B208E0B-9A83-49D3-9D67-1B5F02ECFDE2}" type="presParOf" srcId="{0FAF2F05-13A6-4B6B-A380-B4CA829A27ED}" destId="{342DD9A6-F505-4CEE-AC79-67810AE98050}" srcOrd="2" destOrd="0" presId="urn:microsoft.com/office/officeart/2016/7/layout/VerticalDownArrowProcess"/>
    <dgm:cxn modelId="{BCB92C52-14F5-4B85-A1FF-FF122AA8849A}" type="presParOf" srcId="{342DD9A6-F505-4CEE-AC79-67810AE98050}" destId="{764BAB93-941C-4D3B-9C04-C6DD8EA22406}" srcOrd="0" destOrd="0" presId="urn:microsoft.com/office/officeart/2016/7/layout/VerticalDownArrowProcess"/>
    <dgm:cxn modelId="{6DD0C011-A047-4551-8316-9162C1DC7B59}" type="presParOf" srcId="{342DD9A6-F505-4CEE-AC79-67810AE98050}" destId="{45D5543D-6B9E-49E2-8051-DEBC814B4F58}" srcOrd="1" destOrd="0" presId="urn:microsoft.com/office/officeart/2016/7/layout/VerticalDownArrowProcess"/>
    <dgm:cxn modelId="{2DB91E86-8C36-4A4E-B552-51F2A17D84F3}" type="presParOf" srcId="{342DD9A6-F505-4CEE-AC79-67810AE98050}" destId="{32799BA4-33CE-4320-8E05-7B4A3FE974BA}" srcOrd="2" destOrd="0" presId="urn:microsoft.com/office/officeart/2016/7/layout/VerticalDownArrowProcess"/>
    <dgm:cxn modelId="{62F8DC02-4454-438D-AFB1-3A1AEE99AD1D}" type="presParOf" srcId="{0FAF2F05-13A6-4B6B-A380-B4CA829A27ED}" destId="{96B584EC-47E6-47D0-BEB4-F02CA5C828FE}" srcOrd="3" destOrd="0" presId="urn:microsoft.com/office/officeart/2016/7/layout/VerticalDownArrowProcess"/>
    <dgm:cxn modelId="{628212AF-53A3-48ED-AE71-6EC5C052270D}" type="presParOf" srcId="{0FAF2F05-13A6-4B6B-A380-B4CA829A27ED}" destId="{F60A6F24-F282-41F5-8DBA-24076C4F9F30}" srcOrd="4" destOrd="0" presId="urn:microsoft.com/office/officeart/2016/7/layout/VerticalDownArrowProcess"/>
    <dgm:cxn modelId="{60384649-CDF6-4A8B-AF85-A2A435F9256E}" type="presParOf" srcId="{F60A6F24-F282-41F5-8DBA-24076C4F9F30}" destId="{B99DAF88-D288-4704-B82E-0AD70623884B}" srcOrd="0" destOrd="0" presId="urn:microsoft.com/office/officeart/2016/7/layout/VerticalDownArrowProcess"/>
    <dgm:cxn modelId="{058C34A3-0562-470A-B26F-82F59E6A2E96}" type="presParOf" srcId="{F60A6F24-F282-41F5-8DBA-24076C4F9F30}" destId="{8E0F249F-564D-47BD-8F4F-A522FC2FA1D0}" srcOrd="1" destOrd="0" presId="urn:microsoft.com/office/officeart/2016/7/layout/VerticalDownArrowProcess"/>
    <dgm:cxn modelId="{F0DCB1EE-1809-4F33-B637-AC6A8467B326}" type="presParOf" srcId="{F60A6F24-F282-41F5-8DBA-24076C4F9F30}" destId="{521BAB82-1F19-491B-AEB1-A3F1C5D4EB52}" srcOrd="2" destOrd="0" presId="urn:microsoft.com/office/officeart/2016/7/layout/VerticalDownArrowProcess"/>
    <dgm:cxn modelId="{05C1F8DC-20CC-4690-AC53-F154AC9EFC80}" type="presParOf" srcId="{0FAF2F05-13A6-4B6B-A380-B4CA829A27ED}" destId="{AF41F3CF-C4AF-4138-8DC1-E7ED9AB8E145}" srcOrd="5" destOrd="0" presId="urn:microsoft.com/office/officeart/2016/7/layout/VerticalDownArrowProcess"/>
    <dgm:cxn modelId="{0834E4F5-F5C9-4035-8502-62337A74C376}" type="presParOf" srcId="{0FAF2F05-13A6-4B6B-A380-B4CA829A27ED}" destId="{FDF8C7EF-3884-4CD8-AFDC-5D162A9EA35E}" srcOrd="6" destOrd="0" presId="urn:microsoft.com/office/officeart/2016/7/layout/VerticalDownArrowProcess"/>
    <dgm:cxn modelId="{95B352C7-36C6-4464-8741-3240B8F92AA0}" type="presParOf" srcId="{FDF8C7EF-3884-4CD8-AFDC-5D162A9EA35E}" destId="{41A6CA28-A723-4EE1-8E54-F32528F2A7DE}" srcOrd="0" destOrd="0" presId="urn:microsoft.com/office/officeart/2016/7/layout/VerticalDownArrowProcess"/>
    <dgm:cxn modelId="{1696ACA7-3055-4FF2-8505-D16978D6EFE5}" type="presParOf" srcId="{FDF8C7EF-3884-4CD8-AFDC-5D162A9EA35E}" destId="{143D7CB8-F331-4453-96FA-0DBC0F59115D}" srcOrd="1" destOrd="0" presId="urn:microsoft.com/office/officeart/2016/7/layout/VerticalDownArrowProcess"/>
    <dgm:cxn modelId="{32561B63-B1BD-4A7A-B4E7-6DEC1F7B0C7A}" type="presParOf" srcId="{FDF8C7EF-3884-4CD8-AFDC-5D162A9EA35E}" destId="{898F24A0-5B8A-4843-83F6-49CDE9126760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CBDBC2-3A5B-4096-AF5E-9E1937A7929C}">
      <dsp:nvSpPr>
        <dsp:cNvPr id="0" name=""/>
        <dsp:cNvSpPr/>
      </dsp:nvSpPr>
      <dsp:spPr>
        <a:xfrm>
          <a:off x="0" y="3570029"/>
          <a:ext cx="2628900" cy="78103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192024" rIns="186967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/>
            <a:t>Define</a:t>
          </a:r>
        </a:p>
      </dsp:txBody>
      <dsp:txXfrm>
        <a:off x="0" y="3570029"/>
        <a:ext cx="2628900" cy="781035"/>
      </dsp:txXfrm>
    </dsp:sp>
    <dsp:sp modelId="{48FEEA8F-B947-4E3E-8636-D6550560BDC8}">
      <dsp:nvSpPr>
        <dsp:cNvPr id="0" name=""/>
        <dsp:cNvSpPr/>
      </dsp:nvSpPr>
      <dsp:spPr>
        <a:xfrm>
          <a:off x="2628900" y="3570029"/>
          <a:ext cx="7886700" cy="78103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241300" rIns="159980" bIns="24130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Define ways the Supervisor can provide support to the Peer</a:t>
          </a:r>
        </a:p>
      </dsp:txBody>
      <dsp:txXfrm>
        <a:off x="2628900" y="3570029"/>
        <a:ext cx="7886700" cy="781035"/>
      </dsp:txXfrm>
    </dsp:sp>
    <dsp:sp modelId="{45D5543D-6B9E-49E2-8051-DEBC814B4F58}">
      <dsp:nvSpPr>
        <dsp:cNvPr id="0" name=""/>
        <dsp:cNvSpPr/>
      </dsp:nvSpPr>
      <dsp:spPr>
        <a:xfrm rot="10800000">
          <a:off x="0" y="2380512"/>
          <a:ext cx="2628900" cy="1201232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192024" rIns="186967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/>
            <a:t>Address</a:t>
          </a:r>
        </a:p>
      </dsp:txBody>
      <dsp:txXfrm rot="-10800000">
        <a:off x="0" y="2380512"/>
        <a:ext cx="2628900" cy="780800"/>
      </dsp:txXfrm>
    </dsp:sp>
    <dsp:sp modelId="{32799BA4-33CE-4320-8E05-7B4A3FE974BA}">
      <dsp:nvSpPr>
        <dsp:cNvPr id="0" name=""/>
        <dsp:cNvSpPr/>
      </dsp:nvSpPr>
      <dsp:spPr>
        <a:xfrm>
          <a:off x="2628900" y="2380512"/>
          <a:ext cx="7886700" cy="780800"/>
        </a:xfrm>
        <a:prstGeom prst="rect">
          <a:avLst/>
        </a:prstGeom>
        <a:solidFill>
          <a:schemeClr val="accent5">
            <a:tint val="40000"/>
            <a:alpha val="90000"/>
            <a:hueOff val="-2246587"/>
            <a:satOff val="-7611"/>
            <a:lumOff val="-97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2246587"/>
              <a:satOff val="-7611"/>
              <a:lumOff val="-9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241300" rIns="159980" bIns="24130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Address Peer Drift</a:t>
          </a:r>
        </a:p>
      </dsp:txBody>
      <dsp:txXfrm>
        <a:off x="2628900" y="2380512"/>
        <a:ext cx="7886700" cy="780800"/>
      </dsp:txXfrm>
    </dsp:sp>
    <dsp:sp modelId="{8E0F249F-564D-47BD-8F4F-A522FC2FA1D0}">
      <dsp:nvSpPr>
        <dsp:cNvPr id="0" name=""/>
        <dsp:cNvSpPr/>
      </dsp:nvSpPr>
      <dsp:spPr>
        <a:xfrm rot="10800000">
          <a:off x="0" y="1190996"/>
          <a:ext cx="2628900" cy="1201232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192024" rIns="186967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/>
            <a:t>Explore</a:t>
          </a:r>
        </a:p>
      </dsp:txBody>
      <dsp:txXfrm rot="-10800000">
        <a:off x="0" y="1190996"/>
        <a:ext cx="2628900" cy="780800"/>
      </dsp:txXfrm>
    </dsp:sp>
    <dsp:sp modelId="{521BAB82-1F19-491B-AEB1-A3F1C5D4EB52}">
      <dsp:nvSpPr>
        <dsp:cNvPr id="0" name=""/>
        <dsp:cNvSpPr/>
      </dsp:nvSpPr>
      <dsp:spPr>
        <a:xfrm>
          <a:off x="2628900" y="1190996"/>
          <a:ext cx="7886700" cy="780800"/>
        </a:xfrm>
        <a:prstGeom prst="rect">
          <a:avLst/>
        </a:prstGeom>
        <a:solidFill>
          <a:schemeClr val="accent5">
            <a:tint val="40000"/>
            <a:alpha val="90000"/>
            <a:hueOff val="-4493175"/>
            <a:satOff val="-15221"/>
            <a:lumOff val="-195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4493175"/>
              <a:satOff val="-15221"/>
              <a:lumOff val="-19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241300" rIns="159980" bIns="24130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Explore the role of the Supervisor of a Peer</a:t>
          </a:r>
        </a:p>
      </dsp:txBody>
      <dsp:txXfrm>
        <a:off x="2628900" y="1190996"/>
        <a:ext cx="7886700" cy="780800"/>
      </dsp:txXfrm>
    </dsp:sp>
    <dsp:sp modelId="{143D7CB8-F331-4453-96FA-0DBC0F59115D}">
      <dsp:nvSpPr>
        <dsp:cNvPr id="0" name=""/>
        <dsp:cNvSpPr/>
      </dsp:nvSpPr>
      <dsp:spPr>
        <a:xfrm rot="10800000">
          <a:off x="0" y="1479"/>
          <a:ext cx="2628900" cy="1201232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192024" rIns="186967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/>
            <a:t>Identify</a:t>
          </a:r>
        </a:p>
      </dsp:txBody>
      <dsp:txXfrm rot="-10800000">
        <a:off x="0" y="1479"/>
        <a:ext cx="2628900" cy="780800"/>
      </dsp:txXfrm>
    </dsp:sp>
    <dsp:sp modelId="{898F24A0-5B8A-4843-83F6-49CDE9126760}">
      <dsp:nvSpPr>
        <dsp:cNvPr id="0" name=""/>
        <dsp:cNvSpPr/>
      </dsp:nvSpPr>
      <dsp:spPr>
        <a:xfrm>
          <a:off x="2628900" y="1479"/>
          <a:ext cx="7886700" cy="780800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241300" rIns="159980" bIns="24130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Identify the unique role of Peers in the Veteran community</a:t>
          </a:r>
        </a:p>
      </dsp:txBody>
      <dsp:txXfrm>
        <a:off x="2628900" y="1479"/>
        <a:ext cx="7886700" cy="780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359672-3FFA-42C1-B160-DD1E2B6CE9F6}">
      <dsp:nvSpPr>
        <dsp:cNvPr id="0" name=""/>
        <dsp:cNvSpPr/>
      </dsp:nvSpPr>
      <dsp:spPr>
        <a:xfrm>
          <a:off x="1" y="292170"/>
          <a:ext cx="2444055" cy="3421677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Peer Certification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/>
            <a:t>Discuss the Peer certification requirements and competencies</a:t>
          </a:r>
        </a:p>
      </dsp:txBody>
      <dsp:txXfrm>
        <a:off x="1" y="1592407"/>
        <a:ext cx="2444055" cy="2053006"/>
      </dsp:txXfrm>
    </dsp:sp>
    <dsp:sp modelId="{A05D1ED7-0E48-4A28-ADDE-D5996619792B}">
      <dsp:nvSpPr>
        <dsp:cNvPr id="0" name=""/>
        <dsp:cNvSpPr/>
      </dsp:nvSpPr>
      <dsp:spPr>
        <a:xfrm>
          <a:off x="711856" y="605766"/>
          <a:ext cx="1026503" cy="102650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/>
            <a:t>1</a:t>
          </a:r>
        </a:p>
      </dsp:txBody>
      <dsp:txXfrm>
        <a:off x="862184" y="756094"/>
        <a:ext cx="725847" cy="725847"/>
      </dsp:txXfrm>
    </dsp:sp>
    <dsp:sp modelId="{A4C4C7C2-B500-4DE1-B468-DE9DB30D8A44}">
      <dsp:nvSpPr>
        <dsp:cNvPr id="0" name=""/>
        <dsp:cNvSpPr/>
      </dsp:nvSpPr>
      <dsp:spPr>
        <a:xfrm>
          <a:off x="3080" y="3685204"/>
          <a:ext cx="2444055" cy="72"/>
        </a:xfrm>
        <a:prstGeom prst="rect">
          <a:avLst/>
        </a:prstGeom>
        <a:solidFill>
          <a:schemeClr val="accent5">
            <a:hueOff val="-965506"/>
            <a:satOff val="-2488"/>
            <a:lumOff val="-1681"/>
            <a:alphaOff val="0"/>
          </a:schemeClr>
        </a:solidFill>
        <a:ln w="12700" cap="flat" cmpd="sng" algn="ctr">
          <a:solidFill>
            <a:schemeClr val="accent5">
              <a:hueOff val="-965506"/>
              <a:satOff val="-2488"/>
              <a:lumOff val="-16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19B8CB-9D10-4FCD-BB57-9C8F8B5EC92D}">
      <dsp:nvSpPr>
        <dsp:cNvPr id="0" name=""/>
        <dsp:cNvSpPr/>
      </dsp:nvSpPr>
      <dsp:spPr>
        <a:xfrm>
          <a:off x="2720112" y="282657"/>
          <a:ext cx="2444055" cy="3421677"/>
        </a:xfrm>
        <a:prstGeom prst="rect">
          <a:avLst/>
        </a:prstGeom>
        <a:solidFill>
          <a:schemeClr val="accent5">
            <a:tint val="40000"/>
            <a:alpha val="90000"/>
            <a:hueOff val="-2246587"/>
            <a:satOff val="-7611"/>
            <a:lumOff val="-97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2246587"/>
              <a:satOff val="-7611"/>
              <a:lumOff val="-9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Recovery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/>
            <a:t>Discuss how to maintain the Peer role that is recovery-oriented</a:t>
          </a:r>
        </a:p>
      </dsp:txBody>
      <dsp:txXfrm>
        <a:off x="2720112" y="1582895"/>
        <a:ext cx="2444055" cy="2053006"/>
      </dsp:txXfrm>
    </dsp:sp>
    <dsp:sp modelId="{C618727F-5B4C-45B4-BF83-CE2039BC1C78}">
      <dsp:nvSpPr>
        <dsp:cNvPr id="0" name=""/>
        <dsp:cNvSpPr/>
      </dsp:nvSpPr>
      <dsp:spPr>
        <a:xfrm>
          <a:off x="3400317" y="605766"/>
          <a:ext cx="1026503" cy="1026503"/>
        </a:xfrm>
        <a:prstGeom prst="ellipse">
          <a:avLst/>
        </a:prstGeom>
        <a:solidFill>
          <a:schemeClr val="accent5">
            <a:hueOff val="-1931012"/>
            <a:satOff val="-4977"/>
            <a:lumOff val="-3361"/>
            <a:alphaOff val="0"/>
          </a:schemeClr>
        </a:solidFill>
        <a:ln w="12700" cap="flat" cmpd="sng" algn="ctr">
          <a:solidFill>
            <a:schemeClr val="accent5">
              <a:hueOff val="-1931012"/>
              <a:satOff val="-4977"/>
              <a:lumOff val="-33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/>
            <a:t>2</a:t>
          </a:r>
        </a:p>
      </dsp:txBody>
      <dsp:txXfrm>
        <a:off x="3550645" y="756094"/>
        <a:ext cx="725847" cy="725847"/>
      </dsp:txXfrm>
    </dsp:sp>
    <dsp:sp modelId="{EF9ADEBE-C2C5-4EAF-A403-BB90AB536F6E}">
      <dsp:nvSpPr>
        <dsp:cNvPr id="0" name=""/>
        <dsp:cNvSpPr/>
      </dsp:nvSpPr>
      <dsp:spPr>
        <a:xfrm>
          <a:off x="2691541" y="3685204"/>
          <a:ext cx="2444055" cy="72"/>
        </a:xfrm>
        <a:prstGeom prst="rect">
          <a:avLst/>
        </a:prstGeom>
        <a:solidFill>
          <a:schemeClr val="accent5">
            <a:hueOff val="-2896518"/>
            <a:satOff val="-7465"/>
            <a:lumOff val="-5042"/>
            <a:alphaOff val="0"/>
          </a:schemeClr>
        </a:solidFill>
        <a:ln w="12700" cap="flat" cmpd="sng" algn="ctr">
          <a:solidFill>
            <a:schemeClr val="accent5">
              <a:hueOff val="-2896518"/>
              <a:satOff val="-7465"/>
              <a:lumOff val="-50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C0984F-53ED-4C1A-8202-097254A5CD10}">
      <dsp:nvSpPr>
        <dsp:cNvPr id="0" name=""/>
        <dsp:cNvSpPr/>
      </dsp:nvSpPr>
      <dsp:spPr>
        <a:xfrm>
          <a:off x="5380002" y="263599"/>
          <a:ext cx="2444055" cy="3421677"/>
        </a:xfrm>
        <a:prstGeom prst="rect">
          <a:avLst/>
        </a:prstGeom>
        <a:solidFill>
          <a:schemeClr val="accent5">
            <a:tint val="40000"/>
            <a:alpha val="90000"/>
            <a:hueOff val="-4493175"/>
            <a:satOff val="-15221"/>
            <a:lumOff val="-195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4493175"/>
              <a:satOff val="-15221"/>
              <a:lumOff val="-19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Boundaries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/>
            <a:t>Discuss the Peer boundaries and ethics </a:t>
          </a:r>
        </a:p>
      </dsp:txBody>
      <dsp:txXfrm>
        <a:off x="5380002" y="1563836"/>
        <a:ext cx="2444055" cy="2053006"/>
      </dsp:txXfrm>
    </dsp:sp>
    <dsp:sp modelId="{9CB7A0B3-2891-4BF5-B080-798B368CD282}">
      <dsp:nvSpPr>
        <dsp:cNvPr id="0" name=""/>
        <dsp:cNvSpPr/>
      </dsp:nvSpPr>
      <dsp:spPr>
        <a:xfrm>
          <a:off x="6088778" y="605766"/>
          <a:ext cx="1026503" cy="1026503"/>
        </a:xfrm>
        <a:prstGeom prst="ellipse">
          <a:avLst/>
        </a:prstGeom>
        <a:solidFill>
          <a:schemeClr val="accent5">
            <a:hueOff val="-3862025"/>
            <a:satOff val="-9954"/>
            <a:lumOff val="-6723"/>
            <a:alphaOff val="0"/>
          </a:schemeClr>
        </a:solidFill>
        <a:ln w="12700" cap="flat" cmpd="sng" algn="ctr">
          <a:solidFill>
            <a:schemeClr val="accent5">
              <a:hueOff val="-3862025"/>
              <a:satOff val="-9954"/>
              <a:lumOff val="-672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/>
            <a:t>3</a:t>
          </a:r>
        </a:p>
      </dsp:txBody>
      <dsp:txXfrm>
        <a:off x="6239106" y="756094"/>
        <a:ext cx="725847" cy="725847"/>
      </dsp:txXfrm>
    </dsp:sp>
    <dsp:sp modelId="{85AB6A35-0D71-42E4-9504-C71D29897851}">
      <dsp:nvSpPr>
        <dsp:cNvPr id="0" name=""/>
        <dsp:cNvSpPr/>
      </dsp:nvSpPr>
      <dsp:spPr>
        <a:xfrm>
          <a:off x="5380002" y="3685204"/>
          <a:ext cx="2444055" cy="72"/>
        </a:xfrm>
        <a:prstGeom prst="rect">
          <a:avLst/>
        </a:prstGeom>
        <a:solidFill>
          <a:schemeClr val="accent5">
            <a:hueOff val="-4827531"/>
            <a:satOff val="-12442"/>
            <a:lumOff val="-8404"/>
            <a:alphaOff val="0"/>
          </a:schemeClr>
        </a:solidFill>
        <a:ln w="12700" cap="flat" cmpd="sng" algn="ctr">
          <a:solidFill>
            <a:schemeClr val="accent5">
              <a:hueOff val="-4827531"/>
              <a:satOff val="-12442"/>
              <a:lumOff val="-84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3C2145-7DEB-4BB1-8F81-65F30C534E8E}">
      <dsp:nvSpPr>
        <dsp:cNvPr id="0" name=""/>
        <dsp:cNvSpPr/>
      </dsp:nvSpPr>
      <dsp:spPr>
        <a:xfrm>
          <a:off x="8068463" y="263599"/>
          <a:ext cx="2444055" cy="3421677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Uniqueness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/>
            <a:t>Discuss what a Peer offers that is different from other disciplines</a:t>
          </a:r>
        </a:p>
      </dsp:txBody>
      <dsp:txXfrm>
        <a:off x="8068463" y="1563836"/>
        <a:ext cx="2444055" cy="2053006"/>
      </dsp:txXfrm>
    </dsp:sp>
    <dsp:sp modelId="{F37A238A-77A8-4013-8D0E-4B09406EF764}">
      <dsp:nvSpPr>
        <dsp:cNvPr id="0" name=""/>
        <dsp:cNvSpPr/>
      </dsp:nvSpPr>
      <dsp:spPr>
        <a:xfrm>
          <a:off x="8777239" y="605766"/>
          <a:ext cx="1026503" cy="1026503"/>
        </a:xfrm>
        <a:prstGeom prst="ellipse">
          <a:avLst/>
        </a:prstGeom>
        <a:solidFill>
          <a:schemeClr val="accent5">
            <a:hueOff val="-5793037"/>
            <a:satOff val="-14931"/>
            <a:lumOff val="-10084"/>
            <a:alphaOff val="0"/>
          </a:schemeClr>
        </a:solidFill>
        <a:ln w="12700" cap="flat" cmpd="sng" algn="ctr">
          <a:solidFill>
            <a:schemeClr val="accent5">
              <a:hueOff val="-5793037"/>
              <a:satOff val="-14931"/>
              <a:lumOff val="-1008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/>
            <a:t>4</a:t>
          </a:r>
        </a:p>
      </dsp:txBody>
      <dsp:txXfrm>
        <a:off x="8927567" y="756094"/>
        <a:ext cx="725847" cy="725847"/>
      </dsp:txXfrm>
    </dsp:sp>
    <dsp:sp modelId="{AB5D82E9-462A-4BAA-8F56-F91369159B63}">
      <dsp:nvSpPr>
        <dsp:cNvPr id="0" name=""/>
        <dsp:cNvSpPr/>
      </dsp:nvSpPr>
      <dsp:spPr>
        <a:xfrm>
          <a:off x="8068463" y="3685204"/>
          <a:ext cx="2444055" cy="72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CBDBC2-3A5B-4096-AF5E-9E1937A7929C}">
      <dsp:nvSpPr>
        <dsp:cNvPr id="0" name=""/>
        <dsp:cNvSpPr/>
      </dsp:nvSpPr>
      <dsp:spPr>
        <a:xfrm>
          <a:off x="0" y="3570029"/>
          <a:ext cx="2628900" cy="78103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192024" rIns="186967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Defined</a:t>
          </a:r>
        </a:p>
      </dsp:txBody>
      <dsp:txXfrm>
        <a:off x="0" y="3570029"/>
        <a:ext cx="2628900" cy="781035"/>
      </dsp:txXfrm>
    </dsp:sp>
    <dsp:sp modelId="{48FEEA8F-B947-4E3E-8636-D6550560BDC8}">
      <dsp:nvSpPr>
        <dsp:cNvPr id="0" name=""/>
        <dsp:cNvSpPr/>
      </dsp:nvSpPr>
      <dsp:spPr>
        <a:xfrm>
          <a:off x="2628900" y="3570029"/>
          <a:ext cx="7886700" cy="78103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241300" rIns="159980" bIns="24130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Defined ways the Supervisor can provide support to the Peer</a:t>
          </a:r>
        </a:p>
      </dsp:txBody>
      <dsp:txXfrm>
        <a:off x="2628900" y="3570029"/>
        <a:ext cx="7886700" cy="781035"/>
      </dsp:txXfrm>
    </dsp:sp>
    <dsp:sp modelId="{45D5543D-6B9E-49E2-8051-DEBC814B4F58}">
      <dsp:nvSpPr>
        <dsp:cNvPr id="0" name=""/>
        <dsp:cNvSpPr/>
      </dsp:nvSpPr>
      <dsp:spPr>
        <a:xfrm rot="10800000">
          <a:off x="0" y="2380512"/>
          <a:ext cx="2628900" cy="1201232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192024" rIns="186967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Addressed</a:t>
          </a:r>
        </a:p>
      </dsp:txBody>
      <dsp:txXfrm rot="-10800000">
        <a:off x="0" y="2380512"/>
        <a:ext cx="2628900" cy="780800"/>
      </dsp:txXfrm>
    </dsp:sp>
    <dsp:sp modelId="{32799BA4-33CE-4320-8E05-7B4A3FE974BA}">
      <dsp:nvSpPr>
        <dsp:cNvPr id="0" name=""/>
        <dsp:cNvSpPr/>
      </dsp:nvSpPr>
      <dsp:spPr>
        <a:xfrm>
          <a:off x="2628900" y="2380512"/>
          <a:ext cx="7886700" cy="780800"/>
        </a:xfrm>
        <a:prstGeom prst="rect">
          <a:avLst/>
        </a:prstGeom>
        <a:solidFill>
          <a:schemeClr val="accent5">
            <a:tint val="40000"/>
            <a:alpha val="90000"/>
            <a:hueOff val="-2246587"/>
            <a:satOff val="-7611"/>
            <a:lumOff val="-97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2246587"/>
              <a:satOff val="-7611"/>
              <a:lumOff val="-9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241300" rIns="159980" bIns="24130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Addressed Peer Drift</a:t>
          </a:r>
        </a:p>
      </dsp:txBody>
      <dsp:txXfrm>
        <a:off x="2628900" y="2380512"/>
        <a:ext cx="7886700" cy="780800"/>
      </dsp:txXfrm>
    </dsp:sp>
    <dsp:sp modelId="{8E0F249F-564D-47BD-8F4F-A522FC2FA1D0}">
      <dsp:nvSpPr>
        <dsp:cNvPr id="0" name=""/>
        <dsp:cNvSpPr/>
      </dsp:nvSpPr>
      <dsp:spPr>
        <a:xfrm rot="10800000">
          <a:off x="0" y="1190996"/>
          <a:ext cx="2628900" cy="1201232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192024" rIns="186967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Explored</a:t>
          </a:r>
        </a:p>
      </dsp:txBody>
      <dsp:txXfrm rot="-10800000">
        <a:off x="0" y="1190996"/>
        <a:ext cx="2628900" cy="780800"/>
      </dsp:txXfrm>
    </dsp:sp>
    <dsp:sp modelId="{521BAB82-1F19-491B-AEB1-A3F1C5D4EB52}">
      <dsp:nvSpPr>
        <dsp:cNvPr id="0" name=""/>
        <dsp:cNvSpPr/>
      </dsp:nvSpPr>
      <dsp:spPr>
        <a:xfrm>
          <a:off x="2628900" y="1190996"/>
          <a:ext cx="7886700" cy="780800"/>
        </a:xfrm>
        <a:prstGeom prst="rect">
          <a:avLst/>
        </a:prstGeom>
        <a:solidFill>
          <a:schemeClr val="accent5">
            <a:tint val="40000"/>
            <a:alpha val="90000"/>
            <a:hueOff val="-4493175"/>
            <a:satOff val="-15221"/>
            <a:lumOff val="-195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4493175"/>
              <a:satOff val="-15221"/>
              <a:lumOff val="-19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241300" rIns="159980" bIns="24130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Explored the role of the Supervisor of a Peer</a:t>
          </a:r>
        </a:p>
      </dsp:txBody>
      <dsp:txXfrm>
        <a:off x="2628900" y="1190996"/>
        <a:ext cx="7886700" cy="780800"/>
      </dsp:txXfrm>
    </dsp:sp>
    <dsp:sp modelId="{143D7CB8-F331-4453-96FA-0DBC0F59115D}">
      <dsp:nvSpPr>
        <dsp:cNvPr id="0" name=""/>
        <dsp:cNvSpPr/>
      </dsp:nvSpPr>
      <dsp:spPr>
        <a:xfrm rot="10800000">
          <a:off x="0" y="1479"/>
          <a:ext cx="2628900" cy="1201232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192024" rIns="186967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Identified</a:t>
          </a:r>
        </a:p>
      </dsp:txBody>
      <dsp:txXfrm rot="-10800000">
        <a:off x="0" y="1479"/>
        <a:ext cx="2628900" cy="780800"/>
      </dsp:txXfrm>
    </dsp:sp>
    <dsp:sp modelId="{898F24A0-5B8A-4843-83F6-49CDE9126760}">
      <dsp:nvSpPr>
        <dsp:cNvPr id="0" name=""/>
        <dsp:cNvSpPr/>
      </dsp:nvSpPr>
      <dsp:spPr>
        <a:xfrm>
          <a:off x="2628900" y="1479"/>
          <a:ext cx="7886700" cy="780800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241300" rIns="159980" bIns="24130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Identified the unique role of Peers in the Veteran community</a:t>
          </a:r>
        </a:p>
      </dsp:txBody>
      <dsp:txXfrm>
        <a:off x="2628900" y="1479"/>
        <a:ext cx="7886700" cy="780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 xmlns="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45BAB-8A4A-457E-BF0B-A7FF5E75F7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BFF43F-5334-4620-95C1-4ADE1E2458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F4686-7564-4F26-9DDB-4E483BB0E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77C11-CE4A-4E93-ABBE-D30E22139C3F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BEB6A-019C-4FD6-A3C6-1A0E5D2F8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90D87-CE1D-492F-BB46-67A939FDD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33F0-4854-4512-B6B5-EC50B9B75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938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18188-D95A-4E91-97BC-B9F1FBAF4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B6DA90-B768-4FF6-A8A3-1D4F75A37D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55D831-9713-4F43-869C-83B0663D7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77C11-CE4A-4E93-ABBE-D30E22139C3F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73E80-4615-487E-934E-2029B5EC7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12EC1-011F-4AA2-A92F-072BA262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33F0-4854-4512-B6B5-EC50B9B75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67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3470C1-C511-4847-B1F7-EFB6D9C835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81B41C-87FA-4F44-B7CF-EA7E8EE6E5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CB4EE-B552-4587-877D-12C2D1C18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77C11-CE4A-4E93-ABBE-D30E22139C3F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37FA0-7921-4250-ABE0-EDC4F7CDC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0A028-DB07-4D25-B43D-A9D3BFBF2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33F0-4854-4512-B6B5-EC50B9B75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64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3985F-10C5-4EEE-B3B6-9567BB67C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915A9-362E-4C19-B9DB-12EBD1DFE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84D59-0117-4480-9D1A-26DECC34D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77C11-CE4A-4E93-ABBE-D30E22139C3F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BE0ED-638F-420D-B64B-4C4F28F89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C48B40-D5E3-4580-955B-770BB92DE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33F0-4854-4512-B6B5-EC50B9B75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1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A0F0A-BCCA-413A-A5C5-C686AE6D6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96ACA2-21E6-4813-B64F-0B0D8F03F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0EF72D-1371-475A-B232-61636D837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77C11-CE4A-4E93-ABBE-D30E22139C3F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B070F-27C6-4612-A486-66B3381C5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E10E8-3F48-4184-ADE9-839DB426D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33F0-4854-4512-B6B5-EC50B9B75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32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1AC86-A2A4-46E0-AE02-2685B7E94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85B34-508D-4134-B8F6-891CFB8715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515249-7841-4B6A-886D-0827323425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B1D48A-8BEC-415D-AC94-1B44B3BC7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77C11-CE4A-4E93-ABBE-D30E22139C3F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1D7747-E84A-482F-9EBA-049283918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D835F2-3D10-467B-9987-898D812AF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33F0-4854-4512-B6B5-EC50B9B75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13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5C1E6-FED9-48FC-A748-3A0B4BEDE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E24DA6-1C65-4A38-850C-D06104DFC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DBA8F6-7A18-470B-95ED-6424509805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A416A8-3276-4B67-88A4-21F0F3AD50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826DAC-E152-49B6-83F4-E79D7FC668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24AEC8-0581-47B2-AD80-01F5A6E56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77C11-CE4A-4E93-ABBE-D30E22139C3F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206813-99A4-43DD-A477-0505D5A2C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29A1F1-113E-4F4C-9A66-EF54F8AB0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33F0-4854-4512-B6B5-EC50B9B75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56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B698C-AE80-4D4A-9395-BD79AB042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7DF146-62A8-436E-84A4-B74065563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77C11-CE4A-4E93-ABBE-D30E22139C3F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9ACB62-173A-4738-9F57-1D7C10DF4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A68C2A-4118-40BB-A3F6-1A3445760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33F0-4854-4512-B6B5-EC50B9B75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56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6547D4-11A7-45A1-B8E2-F3C6749BE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77C11-CE4A-4E93-ABBE-D30E22139C3F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0C8C70-D7D1-423F-BD78-51E704289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33679A-A859-472E-9B58-69B94346D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33F0-4854-4512-B6B5-EC50B9B75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501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BFE49-638A-4AA2-9CB7-67C1F8FFF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9CA11-F970-4591-BD3D-4EDB7000B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E54EEF-CFE2-4242-9F42-22B8F07278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732F3-CC02-4990-9B97-E3A403329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77C11-CE4A-4E93-ABBE-D30E22139C3F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921B10-0CAB-4750-9D0F-545E86EE0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2A08A6-38CB-42D0-A913-44B4F22A9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33F0-4854-4512-B6B5-EC50B9B75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918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39B76-4835-4231-8421-53B8FD48D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2DAE32-C3A7-4B96-9D4D-8956DB380C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DF9194-C7F1-4A93-A37F-00400E5094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FE390-2E93-471A-83B4-326F19E9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77C11-CE4A-4E93-ABBE-D30E22139C3F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2C33F4-7071-4C5D-BD9E-FCD36FED3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3072DE-B37B-4CBC-9E87-60788A149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33F0-4854-4512-B6B5-EC50B9B75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055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4E7370-4E35-4CF1-9BC6-7173BE105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61C7E2-4CE1-4183-84D4-E037E13A96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45388-6586-4213-ACC2-FAEB323789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77C11-CE4A-4E93-ABBE-D30E22139C3F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7BE54-240A-4FC7-9909-2499668E35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A82D0-F17B-480F-899C-ECC263E172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A33F0-4854-4512-B6B5-EC50B9B75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370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in/dr-kathy-cash" TargetMode="External"/><Relationship Id="rId2" Type="http://schemas.openxmlformats.org/officeDocument/2006/relationships/hyperlink" Target="mailto:info@strategies4hope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nchor.fm/dr-kathy-cash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11D090F-036F-4DC9-96A4-A016448CB2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2731" y="1542402"/>
            <a:ext cx="5186842" cy="2387918"/>
          </a:xfrm>
        </p:spPr>
        <p:txBody>
          <a:bodyPr anchor="b">
            <a:normAutofit/>
          </a:bodyPr>
          <a:lstStyle/>
          <a:p>
            <a:r>
              <a:rPr lang="en-US" sz="5200" dirty="0">
                <a:solidFill>
                  <a:schemeClr val="tx2"/>
                </a:solidFill>
              </a:rPr>
              <a:t>Listening to the Voice of the Peer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10585B-8D71-48BD-AB71-401CCC1967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02135" y="4001587"/>
            <a:ext cx="5188034" cy="682079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>
                <a:solidFill>
                  <a:schemeClr val="tx2"/>
                </a:solidFill>
              </a:rPr>
              <a:t>You Don’t Know What You Think You Know About a Veteran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59673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9133BFF-200D-4E63-8E17-081160F91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558" y="1422801"/>
            <a:ext cx="4043493" cy="437197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How do you find out those unique qualities or characteristics of Peers who are Veterans supporting Veterans?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FCFAB-CA88-4014-B1A0-CD04D1BD0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3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tx2"/>
                </a:solidFill>
              </a:rPr>
              <a:t>Talk to the Peer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2"/>
                </a:solidFill>
              </a:rPr>
              <a:t>Talk to another Peer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2"/>
                </a:solidFill>
              </a:rPr>
              <a:t>Talk to another Peer!</a:t>
            </a:r>
          </a:p>
        </p:txBody>
      </p:sp>
    </p:spTree>
    <p:extLst>
      <p:ext uri="{BB962C8B-B14F-4D97-AF65-F5344CB8AC3E}">
        <p14:creationId xmlns:p14="http://schemas.microsoft.com/office/powerpoint/2010/main" val="378593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4D6F78C-7A1C-4155-A862-ABAE04262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5870" y="915760"/>
            <a:ext cx="6261100" cy="1837349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What is the role of the Supervisor of a Peer who supports Veterans?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5A1F2-614B-469F-8633-C60D9D289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2638" y="2946056"/>
            <a:ext cx="7420642" cy="2573900"/>
          </a:xfrm>
        </p:spPr>
        <p:txBody>
          <a:bodyPr anchor="t">
            <a:normAutofit/>
          </a:bodyPr>
          <a:lstStyle/>
          <a:p>
            <a:r>
              <a:rPr lang="en-US" sz="2400" dirty="0"/>
              <a:t>Implement a professional relationship to help the Peer utilize their unique skills and knowledge in supporting fellow Veterans</a:t>
            </a:r>
          </a:p>
          <a:p>
            <a:r>
              <a:rPr lang="en-US" sz="2400" dirty="0"/>
              <a:t>Encourage continued learning and skill development</a:t>
            </a:r>
          </a:p>
          <a:p>
            <a:r>
              <a:rPr lang="en-US" sz="2400" dirty="0"/>
              <a:t>Provide regular and constructive feedback </a:t>
            </a:r>
          </a:p>
          <a:p>
            <a:r>
              <a:rPr lang="en-US" sz="2400" dirty="0"/>
              <a:t>Support the service that the Peer provides</a:t>
            </a:r>
          </a:p>
        </p:txBody>
      </p:sp>
    </p:spTree>
    <p:extLst>
      <p:ext uri="{BB962C8B-B14F-4D97-AF65-F5344CB8AC3E}">
        <p14:creationId xmlns:p14="http://schemas.microsoft.com/office/powerpoint/2010/main" val="348182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2D2C25E-C3DF-4B51-ACB8-22F5F0E02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Addressing</a:t>
            </a:r>
            <a:br>
              <a:rPr lang="en-US" sz="3600" dirty="0">
                <a:solidFill>
                  <a:schemeClr val="tx2"/>
                </a:solidFill>
              </a:rPr>
            </a:br>
            <a:r>
              <a:rPr lang="en-US" sz="3600" dirty="0">
                <a:solidFill>
                  <a:schemeClr val="tx2"/>
                </a:solidFill>
              </a:rPr>
              <a:t>Peer Drift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563D5-79FE-470D-A910-E3C12EFF8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What is Peer Drift?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	A confusion in the role of 	the Peer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What causes Peer Drift?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	A shift or misunderstanding 	in the 	identification of the 	role of the Peer or in the 	Peer’s boundaries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23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43015AA-4C20-4D56-BCA4-C49FC368F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0312" y="2273844"/>
            <a:ext cx="6702804" cy="231031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What are ways to reduce Peer Drift?</a:t>
            </a:r>
            <a:b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3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(Please put your comments in the chat)</a:t>
            </a:r>
            <a:endParaRPr lang="en-US" sz="52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078107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9A2B3D-5773-448D-97FE-6189F3895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Some ways to reduce Peer Drift</a:t>
            </a:r>
          </a:p>
        </p:txBody>
      </p:sp>
      <p:sp>
        <p:nvSpPr>
          <p:cNvPr id="47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2AED599-C3D4-CD99-4BBC-6AA04816F8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7900725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3045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2D2C25E-C3DF-4B51-ACB8-22F5F0E02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226" y="1243013"/>
            <a:ext cx="4210574" cy="4371974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What ways can a supervisor provide support to the Peer?</a:t>
            </a:r>
            <a:br>
              <a:rPr lang="en-US" sz="3600" dirty="0">
                <a:solidFill>
                  <a:schemeClr val="tx2"/>
                </a:solidFill>
              </a:rPr>
            </a:br>
            <a:r>
              <a:rPr lang="en-US" sz="3600" dirty="0">
                <a:solidFill>
                  <a:schemeClr val="tx2"/>
                </a:solidFill>
              </a:rPr>
              <a:t/>
            </a:r>
            <a:br>
              <a:rPr lang="en-US" sz="3600" dirty="0">
                <a:solidFill>
                  <a:schemeClr val="tx2"/>
                </a:solidFill>
              </a:rPr>
            </a:br>
            <a:r>
              <a:rPr lang="en-US" sz="2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(Please put your comments in the chat)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563D5-79FE-470D-A910-E3C12EFF8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Communicate (to include listening) in an open-minded capacity to the challenges encountered by Peer.</a:t>
            </a:r>
          </a:p>
          <a:p>
            <a:r>
              <a:rPr lang="en-US" sz="1800" dirty="0">
                <a:solidFill>
                  <a:schemeClr val="tx2"/>
                </a:solidFill>
              </a:rPr>
              <a:t>Provide opportunity for Peer to discuss recovery-oriented options with interdisciplinary team members.</a:t>
            </a:r>
          </a:p>
          <a:p>
            <a:r>
              <a:rPr lang="en-US" sz="1800" dirty="0">
                <a:solidFill>
                  <a:schemeClr val="tx2"/>
                </a:solidFill>
              </a:rPr>
              <a:t>Encourage Peer to identify strengths and abilities. This will aid Peer in facilitating innovative methods for engaging Veterans.</a:t>
            </a:r>
          </a:p>
          <a:p>
            <a:r>
              <a:rPr lang="en-US" sz="1800" dirty="0">
                <a:solidFill>
                  <a:schemeClr val="tx2"/>
                </a:solidFill>
              </a:rPr>
              <a:t>Provide training for staff about the non-clinical role of the Peer.</a:t>
            </a:r>
          </a:p>
        </p:txBody>
      </p:sp>
    </p:spTree>
    <p:extLst>
      <p:ext uri="{BB962C8B-B14F-4D97-AF65-F5344CB8AC3E}">
        <p14:creationId xmlns:p14="http://schemas.microsoft.com/office/powerpoint/2010/main" val="137911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9A2B3D-5773-448D-97FE-6189F3895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US" sz="5200" dirty="0"/>
              <a:t>Conclusion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2AED599-C3D4-CD99-4BBC-6AA04816F8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1372280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52490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43015AA-4C20-4D56-BCA4-C49FC368F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0312" y="2273844"/>
            <a:ext cx="6702804" cy="231031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QUESTIONS</a:t>
            </a:r>
            <a: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?</a:t>
            </a:r>
            <a:b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52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99018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3015AA-4C20-4D56-BCA4-C49FC368F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851" y="4029649"/>
            <a:ext cx="9538282" cy="2387918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54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THANK YOU FOR BEING HERE</a:t>
            </a:r>
            <a:r>
              <a:rPr lang="en-US" sz="28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2800" dirty="0">
                <a:solidFill>
                  <a:schemeClr val="tx2"/>
                </a:solidFill>
              </a:rPr>
              <a:t>I am</a:t>
            </a:r>
            <a:r>
              <a:rPr lang="en-US" sz="28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Dr. Kathy Cash</a:t>
            </a:r>
            <a:r>
              <a:rPr lang="en-US" sz="28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28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Strategies 4 Hope</a:t>
            </a:r>
            <a:br>
              <a:rPr lang="en-US" sz="28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2800" i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Where Hope is nurtured and cultivated through support!</a:t>
            </a:r>
            <a:r>
              <a:rPr lang="en-US" sz="28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2000" kern="1200" dirty="0">
                <a:solidFill>
                  <a:schemeClr val="tx2"/>
                </a:solidFill>
                <a:latin typeface="+mj-lt"/>
                <a:ea typeface="+mj-ea"/>
                <a:cs typeface="+mj-cs"/>
                <a:hlinkClick r:id="rId2"/>
              </a:rPr>
              <a:t>info@strategies4hope.com</a:t>
            </a:r>
            <a:r>
              <a:rPr lang="en-US" sz="2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28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28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LinkedIn</a:t>
            </a:r>
            <a:br>
              <a:rPr lang="en-US" sz="28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2000" kern="1200" dirty="0">
                <a:solidFill>
                  <a:schemeClr val="tx2"/>
                </a:solidFill>
                <a:latin typeface="+mj-lt"/>
                <a:ea typeface="+mj-ea"/>
                <a:cs typeface="+mj-cs"/>
                <a:hlinkClick r:id="rId3"/>
              </a:rPr>
              <a:t>https://www.linkedin.com/in/dr-kathy-cash</a:t>
            </a:r>
            <a:r>
              <a:rPr lang="en-US" sz="2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2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2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Podcast</a:t>
            </a:r>
            <a:br>
              <a:rPr lang="en-US" sz="2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2000" kern="1200" dirty="0">
                <a:solidFill>
                  <a:schemeClr val="tx2"/>
                </a:solidFill>
                <a:latin typeface="+mj-lt"/>
                <a:ea typeface="+mj-ea"/>
                <a:cs typeface="+mj-cs"/>
                <a:hlinkClick r:id="rId4"/>
              </a:rPr>
              <a:t>https://anchor.fm/dr-kathy-cash</a:t>
            </a:r>
            <a:r>
              <a:rPr lang="en-US" sz="2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16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16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28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74077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3C823D3-D619-407C-89E0-C6F6B1E7A4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7F8E3E-2FFA-4A0F-B3C7-E57ADDCFB4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F7F1BA-BC74-40EB-A18B-13D2BC030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594707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en-US">
                <a:solidFill>
                  <a:schemeClr val="tx2"/>
                </a:solidFill>
              </a:rPr>
              <a:t>Listening to the Voice of the Peer</a:t>
            </a:r>
            <a:br>
              <a:rPr lang="en-US">
                <a:solidFill>
                  <a:schemeClr val="tx2"/>
                </a:solidFill>
              </a:rPr>
            </a:br>
            <a:r>
              <a:rPr lang="en-US" sz="3100" i="1">
                <a:solidFill>
                  <a:schemeClr val="tx2"/>
                </a:solidFill>
              </a:rPr>
              <a:t>“You Don’t Know What You Think You Know About a Veteran”</a:t>
            </a:r>
            <a:endParaRPr lang="en-US" sz="3600" i="1" dirty="0">
              <a:solidFill>
                <a:schemeClr val="tx2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3D939F1-7ABE-4D0E-946A-43F37F556A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346102" cy="2510865"/>
            <a:chOff x="-305" y="-1"/>
            <a:chExt cx="3832880" cy="2876136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3FE0426-0FE4-451E-A8BB-08DA6A6AC20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A32F7E8-35B4-451F-AA07-AECF7CA1D53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1097796-C3C8-4772-9EBD-9F5CA368F5A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C4BC137-BB50-4235-A83F-4B4EEE1590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D033A-97E2-448B-9CD4-D34E81E3B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329677"/>
            <a:ext cx="9833548" cy="245726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tx2"/>
                </a:solidFill>
              </a:rPr>
              <a:t>Dr. Kathy Cash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tx2"/>
                </a:solidFill>
              </a:rPr>
              <a:t>Presenter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tx2"/>
                </a:solidFill>
              </a:rPr>
              <a:t>CEO/Founder, Strategies 4 Hope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tx2"/>
                </a:solidFill>
              </a:rPr>
              <a:t>Pastor, Determined to Know Christ Ministries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solidFill>
                <a:schemeClr val="tx2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tx2"/>
                </a:solidFill>
              </a:rPr>
              <a:t>U.S. Army Veteran * Certified Peer Specialist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DB3963A-4187-4A72-9DA4-CA6BADE229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072780" y="3734338"/>
            <a:ext cx="3878664" cy="236865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428E75E-001A-4568-B035-574F1303EF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4AC8CFC-1164-4525-82A0-25F75ADCF4C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F35C856-5B70-4CA2-BB8F-A37197D8F94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50FD8B0-DE97-47B1-84ED-67A3BD00FE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87730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43015AA-4C20-4D56-BCA4-C49FC368F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4481" y="2273844"/>
            <a:ext cx="7743038" cy="311188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5200" dirty="0">
                <a:solidFill>
                  <a:schemeClr val="tx2"/>
                </a:solidFill>
              </a:rPr>
              <a:t>Disclaimer:</a:t>
            </a:r>
            <a:br>
              <a:rPr lang="en-US" sz="5200" dirty="0">
                <a:solidFill>
                  <a:schemeClr val="tx2"/>
                </a:solidFill>
              </a:rPr>
            </a:br>
            <a:r>
              <a:rPr lang="en-US" sz="5200" dirty="0">
                <a:solidFill>
                  <a:schemeClr val="tx2"/>
                </a:solidFill>
              </a:rPr>
              <a:t>I AM NOT AN EXPERT ON VETERANS</a:t>
            </a:r>
            <a:br>
              <a:rPr lang="en-US" sz="5200" dirty="0">
                <a:solidFill>
                  <a:schemeClr val="tx2"/>
                </a:solidFill>
              </a:rPr>
            </a:br>
            <a:r>
              <a:rPr lang="en-US" sz="5200" dirty="0">
                <a:solidFill>
                  <a:schemeClr val="tx2"/>
                </a:solidFill>
              </a:rPr>
              <a:t>We are different but we have similar experiences.</a:t>
            </a:r>
            <a:endParaRPr lang="en-US" sz="52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14332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9A2B3D-5773-448D-97FE-6189F3895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US" sz="5200"/>
              <a:t>Objectives: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2AED599-C3D4-CD99-4BBC-6AA04816F8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1062919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1990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43015AA-4C20-4D56-BCA4-C49FC368F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5729" y="1764407"/>
            <a:ext cx="5760846" cy="231031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What does a Veteran look like?</a:t>
            </a:r>
          </a:p>
        </p:txBody>
      </p:sp>
    </p:spTree>
    <p:extLst>
      <p:ext uri="{BB962C8B-B14F-4D97-AF65-F5344CB8AC3E}">
        <p14:creationId xmlns:p14="http://schemas.microsoft.com/office/powerpoint/2010/main" val="1876863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B109B0B-5D0A-4C4F-B61D-E46022AD8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Veterans in our country</a:t>
            </a:r>
          </a:p>
        </p:txBody>
      </p:sp>
      <p:pic>
        <p:nvPicPr>
          <p:cNvPr id="1026" name="Picture 2" descr="171,294 Veteran Photos and Premium High Res Pictures - Getty Images">
            <a:extLst>
              <a:ext uri="{FF2B5EF4-FFF2-40B4-BE49-F238E27FC236}">
                <a16:creationId xmlns:a16="http://schemas.microsoft.com/office/drawing/2014/main" id="{D056E0D4-1EE1-4E54-8EE3-B524EF0F0B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74849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5,609 Old War Veteran Photos and Premium High Res Pictures - Getty Images">
            <a:extLst>
              <a:ext uri="{FF2B5EF4-FFF2-40B4-BE49-F238E27FC236}">
                <a16:creationId xmlns:a16="http://schemas.microsoft.com/office/drawing/2014/main" id="{2C67B955-356B-45A5-BACE-D4497DBEC0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057" y="1828960"/>
            <a:ext cx="2828925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Free Resources That Can Help Veterans, Military Families">
            <a:extLst>
              <a:ext uri="{FF2B5EF4-FFF2-40B4-BE49-F238E27FC236}">
                <a16:creationId xmlns:a16="http://schemas.microsoft.com/office/drawing/2014/main" id="{88A889FA-4887-4332-85F8-BC7FA28905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928" y="2740785"/>
            <a:ext cx="2818237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Silhouette of an Amputee In A Wheelchair A silhouette of an amputee. War veteran. Horizontal colour image. Image has a medical theme. Other relevant themes include: Post Traumatic Stress Disorder, or PTSD, injury, amputation, recovery, surgery, depression, veteran's day, memorial day, hurt, anger, struggle, loneliness, and pain.  veteran rehab stock pictures, royalty-free photos &amp; images">
            <a:extLst>
              <a:ext uri="{FF2B5EF4-FFF2-40B4-BE49-F238E27FC236}">
                <a16:creationId xmlns:a16="http://schemas.microsoft.com/office/drawing/2014/main" id="{52A74358-AFC5-4B9C-B2F3-BF13BBB5FB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22" t="24669"/>
          <a:stretch/>
        </p:blipFill>
        <p:spPr bwMode="auto">
          <a:xfrm>
            <a:off x="8695746" y="4120095"/>
            <a:ext cx="3025062" cy="2404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551 Homeless Veteran Stock Photos, Pictures &amp; Royalty-Free Images - iStock">
            <a:extLst>
              <a:ext uri="{FF2B5EF4-FFF2-40B4-BE49-F238E27FC236}">
                <a16:creationId xmlns:a16="http://schemas.microsoft.com/office/drawing/2014/main" id="{D69EAC4B-9901-4A84-A182-FF61D6BF89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77" y="4717984"/>
            <a:ext cx="2710058" cy="180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Female Veterans Are Fastest Growing Segment of Homeless Veteran Population  | Military.com">
            <a:extLst>
              <a:ext uri="{FF2B5EF4-FFF2-40B4-BE49-F238E27FC236}">
                <a16:creationId xmlns:a16="http://schemas.microsoft.com/office/drawing/2014/main" id="{B223D8D9-0888-4CE3-879D-1F2583F33F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5177" y="2093702"/>
            <a:ext cx="2614493" cy="1961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ources for Veterans, Military Families Amid COVID-19">
            <a:extLst>
              <a:ext uri="{FF2B5EF4-FFF2-40B4-BE49-F238E27FC236}">
                <a16:creationId xmlns:a16="http://schemas.microsoft.com/office/drawing/2014/main" id="{80260E11-0784-412A-A1CA-A56491E7D6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570" y="3790882"/>
            <a:ext cx="281940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VA Suspends All Discharges from Caregiver Program | Military.com">
            <a:extLst>
              <a:ext uri="{FF2B5EF4-FFF2-40B4-BE49-F238E27FC236}">
                <a16:creationId xmlns:a16="http://schemas.microsoft.com/office/drawing/2014/main" id="{4616C023-F094-4930-A456-BA6228E0DB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888" y="3717924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omeless veterans lack access to justice">
            <a:extLst>
              <a:ext uri="{FF2B5EF4-FFF2-40B4-BE49-F238E27FC236}">
                <a16:creationId xmlns:a16="http://schemas.microsoft.com/office/drawing/2014/main" id="{D9068483-00CD-4467-87B1-24BFCFBD9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866" y="4959890"/>
            <a:ext cx="2227160" cy="1322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35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43015AA-4C20-4D56-BCA4-C49FC368F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5424" y="2273844"/>
            <a:ext cx="5760846" cy="231031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What does a Veteran who is now a Peer look like now and/or before becoming a Peer?</a:t>
            </a:r>
          </a:p>
        </p:txBody>
      </p:sp>
    </p:spTree>
    <p:extLst>
      <p:ext uri="{BB962C8B-B14F-4D97-AF65-F5344CB8AC3E}">
        <p14:creationId xmlns:p14="http://schemas.microsoft.com/office/powerpoint/2010/main" val="3647763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B109B0B-5D0A-4C4F-B61D-E46022AD8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Veterans who are now Peers</a:t>
            </a:r>
          </a:p>
        </p:txBody>
      </p:sp>
      <p:pic>
        <p:nvPicPr>
          <p:cNvPr id="1026" name="Picture 2" descr="171,294 Veteran Photos and Premium High Res Pictures - Getty Images">
            <a:extLst>
              <a:ext uri="{FF2B5EF4-FFF2-40B4-BE49-F238E27FC236}">
                <a16:creationId xmlns:a16="http://schemas.microsoft.com/office/drawing/2014/main" id="{D056E0D4-1EE1-4E54-8EE3-B524EF0F0B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74849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5,609 Old War Veteran Photos and Premium High Res Pictures - Getty Images">
            <a:extLst>
              <a:ext uri="{FF2B5EF4-FFF2-40B4-BE49-F238E27FC236}">
                <a16:creationId xmlns:a16="http://schemas.microsoft.com/office/drawing/2014/main" id="{2C67B955-356B-45A5-BACE-D4497DBEC0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057" y="1828960"/>
            <a:ext cx="2828925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Free Resources That Can Help Veterans, Military Families">
            <a:extLst>
              <a:ext uri="{FF2B5EF4-FFF2-40B4-BE49-F238E27FC236}">
                <a16:creationId xmlns:a16="http://schemas.microsoft.com/office/drawing/2014/main" id="{88A889FA-4887-4332-85F8-BC7FA28905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928" y="2740785"/>
            <a:ext cx="2818237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Silhouette of an Amputee In A Wheelchair A silhouette of an amputee. War veteran. Horizontal colour image. Image has a medical theme. Other relevant themes include: Post Traumatic Stress Disorder, or PTSD, injury, amputation, recovery, surgery, depression, veteran's day, memorial day, hurt, anger, struggle, loneliness, and pain.  veteran rehab stock pictures, royalty-free photos &amp; images">
            <a:extLst>
              <a:ext uri="{FF2B5EF4-FFF2-40B4-BE49-F238E27FC236}">
                <a16:creationId xmlns:a16="http://schemas.microsoft.com/office/drawing/2014/main" id="{52A74358-AFC5-4B9C-B2F3-BF13BBB5FB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22" t="24669"/>
          <a:stretch/>
        </p:blipFill>
        <p:spPr bwMode="auto">
          <a:xfrm>
            <a:off x="8695746" y="4120095"/>
            <a:ext cx="3025062" cy="2404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551 Homeless Veteran Stock Photos, Pictures &amp; Royalty-Free Images - iStock">
            <a:extLst>
              <a:ext uri="{FF2B5EF4-FFF2-40B4-BE49-F238E27FC236}">
                <a16:creationId xmlns:a16="http://schemas.microsoft.com/office/drawing/2014/main" id="{D69EAC4B-9901-4A84-A182-FF61D6BF89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77" y="4717984"/>
            <a:ext cx="2710058" cy="180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Female Veterans Are Fastest Growing Segment of Homeless Veteran Population  | Military.com">
            <a:extLst>
              <a:ext uri="{FF2B5EF4-FFF2-40B4-BE49-F238E27FC236}">
                <a16:creationId xmlns:a16="http://schemas.microsoft.com/office/drawing/2014/main" id="{B223D8D9-0888-4CE3-879D-1F2583F33F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5177" y="2093702"/>
            <a:ext cx="2614493" cy="1961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ources for Veterans, Military Families Amid COVID-19">
            <a:extLst>
              <a:ext uri="{FF2B5EF4-FFF2-40B4-BE49-F238E27FC236}">
                <a16:creationId xmlns:a16="http://schemas.microsoft.com/office/drawing/2014/main" id="{80260E11-0784-412A-A1CA-A56491E7D6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570" y="3790882"/>
            <a:ext cx="281940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VA Suspends All Discharges from Caregiver Program | Military.com">
            <a:extLst>
              <a:ext uri="{FF2B5EF4-FFF2-40B4-BE49-F238E27FC236}">
                <a16:creationId xmlns:a16="http://schemas.microsoft.com/office/drawing/2014/main" id="{4616C023-F094-4930-A456-BA6228E0DB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888" y="3717924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omeless veterans lack access to justice">
            <a:extLst>
              <a:ext uri="{FF2B5EF4-FFF2-40B4-BE49-F238E27FC236}">
                <a16:creationId xmlns:a16="http://schemas.microsoft.com/office/drawing/2014/main" id="{D9068483-00CD-4467-87B1-24BFCFBD9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866" y="4959890"/>
            <a:ext cx="2227160" cy="1322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502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55A5C12-8517-41E7-A04B-FE27A83BF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6131" y="2273844"/>
            <a:ext cx="6233070" cy="231031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What makes a </a:t>
            </a:r>
            <a:r>
              <a:rPr lang="en-US" sz="5200" dirty="0">
                <a:solidFill>
                  <a:schemeClr val="tx2"/>
                </a:solidFill>
              </a:rPr>
              <a:t>Peer who is a </a:t>
            </a:r>
            <a: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Veteran unique?</a:t>
            </a:r>
            <a:b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33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(Please put your comments in the chat)</a:t>
            </a:r>
          </a:p>
        </p:txBody>
      </p:sp>
    </p:spTree>
    <p:extLst>
      <p:ext uri="{BB962C8B-B14F-4D97-AF65-F5344CB8AC3E}">
        <p14:creationId xmlns:p14="http://schemas.microsoft.com/office/powerpoint/2010/main" val="4250849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395</Words>
  <Application>Microsoft Office PowerPoint</Application>
  <PresentationFormat>Widescreen</PresentationFormat>
  <Paragraphs>70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Listening to the Voice of the Peer</vt:lpstr>
      <vt:lpstr>Listening to the Voice of the Peer “You Don’t Know What You Think You Know About a Veteran”</vt:lpstr>
      <vt:lpstr>Disclaimer: I AM NOT AN EXPERT ON VETERANS We are different but we have similar experiences.</vt:lpstr>
      <vt:lpstr>Objectives:</vt:lpstr>
      <vt:lpstr>What does a Veteran look like?</vt:lpstr>
      <vt:lpstr>Veterans in our country</vt:lpstr>
      <vt:lpstr>What does a Veteran who is now a Peer look like now and/or before becoming a Peer?</vt:lpstr>
      <vt:lpstr>Veterans who are now Peers</vt:lpstr>
      <vt:lpstr>What makes a Peer who is a Veteran unique?  (Please put your comments in the chat)</vt:lpstr>
      <vt:lpstr>How do you find out those unique qualities or characteristics of Peers who are Veterans supporting Veterans?</vt:lpstr>
      <vt:lpstr>What is the role of the Supervisor of a Peer who supports Veterans? </vt:lpstr>
      <vt:lpstr>Addressing Peer Drift</vt:lpstr>
      <vt:lpstr>What are ways to reduce Peer Drift? (Please put your comments in the chat)</vt:lpstr>
      <vt:lpstr>Some ways to reduce Peer Drift</vt:lpstr>
      <vt:lpstr>What ways can a supervisor provide support to the Peer?  (Please put your comments in the chat)</vt:lpstr>
      <vt:lpstr>Conclusion</vt:lpstr>
      <vt:lpstr>QUESTIONS? </vt:lpstr>
      <vt:lpstr>THANK YOU FOR BEING HERE I am Dr. Kathy Cash Strategies 4 Hope Where Hope is nurtured and cultivated through support! info@strategies4hope.com  LinkedIn https://www.linkedin.com/in/dr-kathy-cash  Podcast https://anchor.fm/dr-kathy-cash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Listening to the Voice of the Peer</dc:title>
  <dc:creator>Cash, Kathy A.</dc:creator>
  <cp:lastModifiedBy>Kathleen Myers</cp:lastModifiedBy>
  <cp:revision>20</cp:revision>
  <dcterms:created xsi:type="dcterms:W3CDTF">2022-04-27T18:26:06Z</dcterms:created>
  <dcterms:modified xsi:type="dcterms:W3CDTF">2022-05-10T22:51:46Z</dcterms:modified>
</cp:coreProperties>
</file>